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embeddedFontLst>
    <p:embeddedFont>
      <p:font typeface="Manrope SemiBold" charset="0"/>
      <p:bold r:id="rId23"/>
    </p:embeddedFont>
    <p:embeddedFont>
      <p:font typeface="Roboto Black" panose="02000000000000000000" charset="0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44DE"/>
    <a:srgbClr val="5256E2"/>
    <a:srgbClr val="2529D9"/>
    <a:srgbClr val="241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818"/>
        <p:guide pos="3840"/>
        <p:guide pos="5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3447664"/>
        <c:axId val="913447336"/>
      </c:barChart>
      <c:catAx>
        <c:axId val="913447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pPr>
          </a:p>
        </c:txPr>
        <c:crossAx val="913447336"/>
        <c:crosses val="autoZero"/>
        <c:auto val="1"/>
        <c:lblAlgn val="ctr"/>
        <c:lblOffset val="100"/>
        <c:noMultiLvlLbl val="0"/>
      </c:catAx>
      <c:valAx>
        <c:axId val="91344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FFFFFF">
                  <a:alpha val="38039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defRPr>
            </a:pPr>
          </a:p>
        </c:txPr>
        <c:crossAx val="91344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87ee590-6ffd-417f-86d9-f228bb969e48}"/>
      </c:ext>
    </c:extLst>
  </c:chart>
  <c:spPr>
    <a:noFill/>
    <a:ln>
      <a:noFill/>
    </a:ln>
    <a:effectLst/>
  </c:spPr>
  <c:txPr>
    <a:bodyPr/>
    <a:lstStyle/>
    <a:p>
      <a:pPr>
        <a:defRPr lang="zh-CN" sz="1100">
          <a:solidFill>
            <a:schemeClr val="bg1"/>
          </a:solidFill>
          <a:latin typeface="+mj-ea"/>
          <a:ea typeface="+mj-ea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345FF86A-39CA-41CE-90B3-3587AF5096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B39C2-B28D-4972-99DF-20A6F1ABAA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0C6E1683-791A-4DCD-94B3-A2C87F1AB6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E830B56C-4C76-446E-836A-3729CF5119B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2190413" cy="6858000"/>
            </a:xfrm>
            <a:prstGeom prst="rect">
              <a:avLst/>
            </a:prstGeom>
            <a:solidFill>
              <a:srgbClr val="414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" y="5422900"/>
              <a:ext cx="232268" cy="811892"/>
            </a:xfrm>
            <a:prstGeom prst="rect">
              <a:avLst/>
            </a:prstGeom>
          </p:spPr>
        </p:pic>
        <p:grpSp>
          <p:nvGrpSpPr>
            <p:cNvPr id="10" name="组合 9"/>
            <p:cNvGrpSpPr/>
            <p:nvPr/>
          </p:nvGrpSpPr>
          <p:grpSpPr>
            <a:xfrm>
              <a:off x="168769" y="183547"/>
              <a:ext cx="11823700" cy="6508684"/>
              <a:chOff x="270369" y="265496"/>
              <a:chExt cx="11823700" cy="6508684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70369" y="265496"/>
                <a:ext cx="0" cy="36365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270370" y="265496"/>
                <a:ext cx="1182369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12094069" y="265496"/>
                <a:ext cx="0" cy="650868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168769" y="6669372"/>
              <a:ext cx="11823700" cy="45719"/>
              <a:chOff x="313191" y="6401108"/>
              <a:chExt cx="11823700" cy="4571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313191" y="6401108"/>
                <a:ext cx="84985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ea typeface="Manrope SemiBold" charset="0"/>
                  <a:cs typeface="Roboto Black" panose="02000000000000000000" charset="0"/>
                </a:endParaRPr>
              </a:p>
            </p:txBody>
          </p:sp>
          <p:cxnSp>
            <p:nvCxnSpPr>
              <p:cNvPr id="13" name="直接连接符 12"/>
              <p:cNvCxnSpPr>
                <a:stCxn id="12" idx="3"/>
              </p:cNvCxnSpPr>
              <p:nvPr/>
            </p:nvCxnSpPr>
            <p:spPr>
              <a:xfrm>
                <a:off x="1163046" y="6423968"/>
                <a:ext cx="1097384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7.jpe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9" name="Freeform 5"/>
            <p:cNvSpPr/>
            <p:nvPr/>
          </p:nvSpPr>
          <p:spPr bwMode="auto">
            <a:xfrm>
              <a:off x="0" y="2955925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 flipV="1">
              <a:off x="0" y="0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Roboto Black" panose="02000000000000000000" charset="0"/>
              </a:endParaRPr>
            </a:p>
          </p:txBody>
        </p:sp>
      </p:grp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" y="5422900"/>
            <a:ext cx="232268" cy="81189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9553" y="1"/>
            <a:ext cx="750338" cy="6070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081738" y="485703"/>
            <a:ext cx="4458876" cy="6126791"/>
          </a:xfrm>
          <a:prstGeom prst="rect">
            <a:avLst/>
          </a:prstGeom>
          <a:blipFill>
            <a:blip r:embed="rId5"/>
            <a:stretch>
              <a:fillRect l="-53236" r="-529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02500" y="292100"/>
            <a:ext cx="4381811" cy="6218227"/>
          </a:xfrm>
          <a:prstGeom prst="rect">
            <a:avLst/>
          </a:prstGeom>
          <a:noFill/>
          <a:ln w="19050">
            <a:solidFill>
              <a:srgbClr val="252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0272115" y="2270362"/>
            <a:ext cx="1774805" cy="482363"/>
          </a:xfrm>
          <a:prstGeom prst="roundRect">
            <a:avLst>
              <a:gd name="adj" fmla="val 50000"/>
            </a:avLst>
          </a:prstGeom>
          <a:solidFill>
            <a:srgbClr val="252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  <a:cs typeface="Roboto Black" panose="02000000000000000000" charset="0"/>
              </a:rPr>
              <a:t>WPS OFFICE</a:t>
            </a:r>
            <a:endParaRPr lang="zh-CN" altLang="en-US" dirty="0"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68769" y="183547"/>
            <a:ext cx="4161931" cy="3636579"/>
            <a:chOff x="270369" y="265496"/>
            <a:chExt cx="4161931" cy="3636579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270369" y="265496"/>
              <a:ext cx="0" cy="36365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270370" y="265496"/>
              <a:ext cx="41619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68769" y="6546784"/>
            <a:ext cx="6536831" cy="45719"/>
            <a:chOff x="313191" y="6401108"/>
            <a:chExt cx="6536831" cy="45719"/>
          </a:xfrm>
        </p:grpSpPr>
        <p:sp>
          <p:nvSpPr>
            <p:cNvPr id="37" name="矩形 36"/>
            <p:cNvSpPr/>
            <p:nvPr/>
          </p:nvSpPr>
          <p:spPr>
            <a:xfrm>
              <a:off x="313191" y="6401108"/>
              <a:ext cx="849855" cy="4571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cxnSp>
          <p:nvCxnSpPr>
            <p:cNvPr id="38" name="直接连接符 37"/>
            <p:cNvCxnSpPr>
              <a:stCxn id="37" idx="3"/>
            </p:cNvCxnSpPr>
            <p:nvPr/>
          </p:nvCxnSpPr>
          <p:spPr>
            <a:xfrm>
              <a:off x="1163046" y="6423968"/>
              <a:ext cx="56869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11"/>
          <p:cNvSpPr txBox="1"/>
          <p:nvPr/>
        </p:nvSpPr>
        <p:spPr>
          <a:xfrm>
            <a:off x="665641" y="919711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9832" y="1503571"/>
            <a:ext cx="55856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Product Introduction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04761" y="2097725"/>
            <a:ext cx="319873" cy="319873"/>
            <a:chOff x="8631381" y="5638800"/>
            <a:chExt cx="360218" cy="360218"/>
          </a:xfrm>
        </p:grpSpPr>
        <p:sp>
          <p:nvSpPr>
            <p:cNvPr id="48" name="椭圆 47"/>
            <p:cNvSpPr/>
            <p:nvPr/>
          </p:nvSpPr>
          <p:spPr>
            <a:xfrm>
              <a:off x="8631381" y="5638800"/>
              <a:ext cx="360218" cy="360218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8779363" y="5782941"/>
              <a:ext cx="104447" cy="71937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268995" y="2092819"/>
            <a:ext cx="1183337" cy="338554"/>
          </a:xfrm>
          <a:prstGeom prst="rect">
            <a:avLst/>
          </a:prstGeom>
          <a:solidFill>
            <a:srgbClr val="2529D9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Pitch Deck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4761" y="3984876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2388" y="4353767"/>
            <a:ext cx="4650959" cy="82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95237" y="5925690"/>
            <a:ext cx="2530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Roboto Black" panose="02000000000000000000" charset="0"/>
              </a:rPr>
              <a:t>--Speaker name:XXX</a:t>
            </a:r>
            <a:endParaRPr lang="zh-CN" altLang="en-US" sz="14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" name="Oval 122"/>
          <p:cNvSpPr/>
          <p:nvPr/>
        </p:nvSpPr>
        <p:spPr>
          <a:xfrm>
            <a:off x="3397489" y="5168705"/>
            <a:ext cx="647107" cy="64710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i="1">
              <a:solidFill>
                <a:srgbClr val="404040"/>
              </a:solidFill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5" name="Oval 125"/>
          <p:cNvSpPr/>
          <p:nvPr/>
        </p:nvSpPr>
        <p:spPr>
          <a:xfrm>
            <a:off x="5105638" y="5168705"/>
            <a:ext cx="647107" cy="64710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i="1">
              <a:solidFill>
                <a:srgbClr val="404040"/>
              </a:solidFill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6" name="Oval 102"/>
          <p:cNvSpPr/>
          <p:nvPr/>
        </p:nvSpPr>
        <p:spPr>
          <a:xfrm>
            <a:off x="1689338" y="5168705"/>
            <a:ext cx="647107" cy="64710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i="1">
              <a:solidFill>
                <a:srgbClr val="404040"/>
              </a:solidFill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4376" y="1900956"/>
            <a:ext cx="3771900" cy="3914856"/>
          </a:xfrm>
          <a:prstGeom prst="rect">
            <a:avLst/>
          </a:prstGeom>
          <a:blipFill>
            <a:blip r:embed="rId1"/>
            <a:stretch>
              <a:fillRect l="-27891" r="-27703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2000" i="1" dirty="0">
              <a:solidFill>
                <a:srgbClr val="404040"/>
              </a:solidFill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286375" y="2159961"/>
            <a:ext cx="33341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zh-CN" sz="2000" dirty="0">
                <a:solidFill>
                  <a:schemeClr val="accent2"/>
                </a:solidFill>
                <a:latin typeface="Roboto Black" panose="02000000000000000000" charset="0"/>
                <a:ea typeface="Roboto Black" panose="02000000000000000000" charset="0"/>
                <a:cs typeface="Manrope SemiBold" charset="0"/>
                <a:sym typeface="+mn-lt"/>
              </a:rPr>
              <a:t>Title here</a:t>
            </a:r>
            <a:endParaRPr lang="zh-CN" altLang="en-US" sz="2000" dirty="0">
              <a:solidFill>
                <a:schemeClr val="accent2"/>
              </a:solidFill>
              <a:latin typeface="Roboto Black" panose="02000000000000000000" charset="0"/>
              <a:ea typeface="Roboto Black" panose="02000000000000000000" charset="0"/>
              <a:cs typeface="Manrope SemiBold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6850" y="2541004"/>
            <a:ext cx="4878858" cy="10793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cs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cs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cs typeface="Manrope SemiBold" charset="0"/>
              </a:rPr>
              <a:t>, lectures, reports, and more. it is mostly presented before an audience. serves a variety of purposes, making presentations powerful tools for convincing and teaching.</a:t>
            </a:r>
            <a:endParaRPr lang="zh-CN" altLang="en-US" sz="1200" dirty="0">
              <a:solidFill>
                <a:schemeClr val="bg1"/>
              </a:solidFill>
              <a:cs typeface="Manrope SemiBold" charset="0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286375" y="3962400"/>
            <a:ext cx="1453033" cy="5461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FFFFFF"/>
                </a:solidFill>
                <a:latin typeface="Roboto Black" panose="02000000000000000000" charset="0"/>
                <a:ea typeface="Roboto Black" panose="02000000000000000000" charset="0"/>
                <a:cs typeface="Roboto Black" panose="02000000000000000000" charset="0"/>
              </a:rPr>
              <a:t>Title here</a:t>
            </a:r>
            <a:endParaRPr lang="zh-CN" altLang="en-US" sz="1600" dirty="0">
              <a:solidFill>
                <a:srgbClr val="FFFFFF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994525" y="3962400"/>
            <a:ext cx="1453033" cy="5461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FFFFFF"/>
                </a:solidFill>
                <a:latin typeface="Roboto Black" panose="02000000000000000000" charset="0"/>
                <a:ea typeface="Roboto Black" panose="02000000000000000000" charset="0"/>
                <a:cs typeface="Roboto Black" panose="02000000000000000000" charset="0"/>
              </a:rPr>
              <a:t>Title here</a:t>
            </a:r>
            <a:endParaRPr lang="zh-CN" altLang="en-US" sz="1600" dirty="0">
              <a:solidFill>
                <a:srgbClr val="FFFFFF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702675" y="3962400"/>
            <a:ext cx="1453033" cy="5461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zh-CN" sz="1600" dirty="0">
                <a:solidFill>
                  <a:srgbClr val="FFFFFF"/>
                </a:solidFill>
                <a:latin typeface="Roboto Black" panose="02000000000000000000" charset="0"/>
                <a:ea typeface="Roboto Black" panose="02000000000000000000" charset="0"/>
                <a:cs typeface="Roboto Black" panose="02000000000000000000" charset="0"/>
              </a:rPr>
              <a:t>Title here</a:t>
            </a:r>
            <a:endParaRPr lang="zh-CN" altLang="en-US" sz="1600" dirty="0">
              <a:solidFill>
                <a:srgbClr val="FFFFFF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866967" y="5219208"/>
            <a:ext cx="0" cy="546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575118" y="5219208"/>
            <a:ext cx="0" cy="5461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Oval 1"/>
          <p:cNvSpPr/>
          <p:nvPr/>
        </p:nvSpPr>
        <p:spPr>
          <a:xfrm>
            <a:off x="1860771" y="5340138"/>
            <a:ext cx="304240" cy="304240"/>
          </a:xfrm>
          <a:custGeom>
            <a:avLst/>
            <a:gdLst>
              <a:gd name="connsiteX0" fmla="*/ 267562 w 535086"/>
              <a:gd name="connsiteY0" fmla="*/ 76384 h 535086"/>
              <a:gd name="connsiteX1" fmla="*/ 285041 w 535086"/>
              <a:gd name="connsiteY1" fmla="*/ 93864 h 535086"/>
              <a:gd name="connsiteX2" fmla="*/ 285041 w 535086"/>
              <a:gd name="connsiteY2" fmla="*/ 250140 h 535086"/>
              <a:gd name="connsiteX3" fmla="*/ 402437 w 535086"/>
              <a:gd name="connsiteY3" fmla="*/ 250140 h 535086"/>
              <a:gd name="connsiteX4" fmla="*/ 419915 w 535086"/>
              <a:gd name="connsiteY4" fmla="*/ 267621 h 535086"/>
              <a:gd name="connsiteX5" fmla="*/ 402437 w 535086"/>
              <a:gd name="connsiteY5" fmla="*/ 285101 h 535086"/>
              <a:gd name="connsiteX6" fmla="*/ 267848 w 535086"/>
              <a:gd name="connsiteY6" fmla="*/ 285101 h 535086"/>
              <a:gd name="connsiteX7" fmla="*/ 250417 w 535086"/>
              <a:gd name="connsiteY7" fmla="*/ 267621 h 535086"/>
              <a:gd name="connsiteX8" fmla="*/ 250417 w 535086"/>
              <a:gd name="connsiteY8" fmla="*/ 267335 h 535086"/>
              <a:gd name="connsiteX9" fmla="*/ 250084 w 535086"/>
              <a:gd name="connsiteY9" fmla="*/ 264096 h 535086"/>
              <a:gd name="connsiteX10" fmla="*/ 250084 w 535086"/>
              <a:gd name="connsiteY10" fmla="*/ 93864 h 535086"/>
              <a:gd name="connsiteX11" fmla="*/ 267562 w 535086"/>
              <a:gd name="connsiteY11" fmla="*/ 76384 h 535086"/>
              <a:gd name="connsiteX12" fmla="*/ 267543 w 535086"/>
              <a:gd name="connsiteY12" fmla="*/ 34955 h 535086"/>
              <a:gd name="connsiteX13" fmla="*/ 34955 w 535086"/>
              <a:gd name="connsiteY13" fmla="*/ 267543 h 535086"/>
              <a:gd name="connsiteX14" fmla="*/ 267543 w 535086"/>
              <a:gd name="connsiteY14" fmla="*/ 500131 h 535086"/>
              <a:gd name="connsiteX15" fmla="*/ 500131 w 535086"/>
              <a:gd name="connsiteY15" fmla="*/ 267543 h 535086"/>
              <a:gd name="connsiteX16" fmla="*/ 267543 w 535086"/>
              <a:gd name="connsiteY16" fmla="*/ 34955 h 535086"/>
              <a:gd name="connsiteX17" fmla="*/ 267543 w 535086"/>
              <a:gd name="connsiteY17" fmla="*/ 0 h 535086"/>
              <a:gd name="connsiteX18" fmla="*/ 535086 w 535086"/>
              <a:gd name="connsiteY18" fmla="*/ 267543 h 535086"/>
              <a:gd name="connsiteX19" fmla="*/ 267543 w 535086"/>
              <a:gd name="connsiteY19" fmla="*/ 535086 h 535086"/>
              <a:gd name="connsiteX20" fmla="*/ 0 w 535086"/>
              <a:gd name="connsiteY20" fmla="*/ 267543 h 535086"/>
              <a:gd name="connsiteX21" fmla="*/ 267543 w 535086"/>
              <a:gd name="connsiteY21" fmla="*/ 0 h 5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5086" h="535086">
                <a:moveTo>
                  <a:pt x="267562" y="76384"/>
                </a:moveTo>
                <a:cubicBezTo>
                  <a:pt x="277230" y="76384"/>
                  <a:pt x="285041" y="84195"/>
                  <a:pt x="285041" y="93864"/>
                </a:cubicBezTo>
                <a:lnTo>
                  <a:pt x="285041" y="250140"/>
                </a:lnTo>
                <a:lnTo>
                  <a:pt x="402437" y="250140"/>
                </a:lnTo>
                <a:cubicBezTo>
                  <a:pt x="412057" y="250140"/>
                  <a:pt x="419915" y="257952"/>
                  <a:pt x="419915" y="267621"/>
                </a:cubicBezTo>
                <a:cubicBezTo>
                  <a:pt x="419915" y="277242"/>
                  <a:pt x="412105" y="285101"/>
                  <a:pt x="402437" y="285101"/>
                </a:cubicBezTo>
                <a:lnTo>
                  <a:pt x="267848" y="285101"/>
                </a:lnTo>
                <a:cubicBezTo>
                  <a:pt x="258228" y="285101"/>
                  <a:pt x="250417" y="277290"/>
                  <a:pt x="250417" y="267621"/>
                </a:cubicBezTo>
                <a:cubicBezTo>
                  <a:pt x="250417" y="267525"/>
                  <a:pt x="250417" y="267430"/>
                  <a:pt x="250417" y="267335"/>
                </a:cubicBezTo>
                <a:cubicBezTo>
                  <a:pt x="250227" y="266287"/>
                  <a:pt x="250084" y="265239"/>
                  <a:pt x="250084" y="264096"/>
                </a:cubicBezTo>
                <a:lnTo>
                  <a:pt x="250084" y="93864"/>
                </a:lnTo>
                <a:cubicBezTo>
                  <a:pt x="250084" y="84195"/>
                  <a:pt x="257942" y="76384"/>
                  <a:pt x="267562" y="76384"/>
                </a:cubicBezTo>
                <a:close/>
                <a:moveTo>
                  <a:pt x="267543" y="34955"/>
                </a:moveTo>
                <a:cubicBezTo>
                  <a:pt x="139296" y="34955"/>
                  <a:pt x="34955" y="139296"/>
                  <a:pt x="34955" y="267543"/>
                </a:cubicBezTo>
                <a:cubicBezTo>
                  <a:pt x="34955" y="395790"/>
                  <a:pt x="139296" y="500131"/>
                  <a:pt x="267543" y="500131"/>
                </a:cubicBezTo>
                <a:cubicBezTo>
                  <a:pt x="395790" y="500131"/>
                  <a:pt x="500131" y="395790"/>
                  <a:pt x="500131" y="267543"/>
                </a:cubicBezTo>
                <a:cubicBezTo>
                  <a:pt x="500131" y="139296"/>
                  <a:pt x="395790" y="34955"/>
                  <a:pt x="267543" y="34955"/>
                </a:cubicBezTo>
                <a:close/>
                <a:moveTo>
                  <a:pt x="267543" y="0"/>
                </a:moveTo>
                <a:cubicBezTo>
                  <a:pt x="415077" y="0"/>
                  <a:pt x="535086" y="120009"/>
                  <a:pt x="535086" y="267543"/>
                </a:cubicBezTo>
                <a:cubicBezTo>
                  <a:pt x="535086" y="415077"/>
                  <a:pt x="415077" y="535086"/>
                  <a:pt x="267543" y="535086"/>
                </a:cubicBezTo>
                <a:cubicBezTo>
                  <a:pt x="120009" y="535086"/>
                  <a:pt x="0" y="415077"/>
                  <a:pt x="0" y="267543"/>
                </a:cubicBezTo>
                <a:cubicBezTo>
                  <a:pt x="0" y="120009"/>
                  <a:pt x="120009" y="0"/>
                  <a:pt x="2675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6" name="Oval 54"/>
          <p:cNvSpPr/>
          <p:nvPr/>
        </p:nvSpPr>
        <p:spPr>
          <a:xfrm>
            <a:off x="3568921" y="5395455"/>
            <a:ext cx="304240" cy="193607"/>
          </a:xfrm>
          <a:custGeom>
            <a:avLst/>
            <a:gdLst>
              <a:gd name="T0" fmla="*/ 12723 w 20114"/>
              <a:gd name="T1" fmla="*/ 12800 h 12800"/>
              <a:gd name="T2" fmla="*/ 14552 w 20114"/>
              <a:gd name="T3" fmla="*/ 10971 h 12800"/>
              <a:gd name="T4" fmla="*/ 14552 w 20114"/>
              <a:gd name="T5" fmla="*/ 1829 h 12800"/>
              <a:gd name="T6" fmla="*/ 12723 w 20114"/>
              <a:gd name="T7" fmla="*/ 0 h 12800"/>
              <a:gd name="T8" fmla="*/ 1829 w 20114"/>
              <a:gd name="T9" fmla="*/ 0 h 12800"/>
              <a:gd name="T10" fmla="*/ 0 w 20114"/>
              <a:gd name="T11" fmla="*/ 1829 h 12800"/>
              <a:gd name="T12" fmla="*/ 0 w 20114"/>
              <a:gd name="T13" fmla="*/ 10971 h 12800"/>
              <a:gd name="T14" fmla="*/ 1829 w 20114"/>
              <a:gd name="T15" fmla="*/ 12800 h 12800"/>
              <a:gd name="T16" fmla="*/ 12723 w 20114"/>
              <a:gd name="T17" fmla="*/ 12800 h 12800"/>
              <a:gd name="T18" fmla="*/ 914 w 20114"/>
              <a:gd name="T19" fmla="*/ 10954 h 12800"/>
              <a:gd name="T20" fmla="*/ 914 w 20114"/>
              <a:gd name="T21" fmla="*/ 1845 h 12800"/>
              <a:gd name="T22" fmla="*/ 1839 w 20114"/>
              <a:gd name="T23" fmla="*/ 914 h 12800"/>
              <a:gd name="T24" fmla="*/ 12818 w 20114"/>
              <a:gd name="T25" fmla="*/ 914 h 12800"/>
              <a:gd name="T26" fmla="*/ 13743 w 20114"/>
              <a:gd name="T27" fmla="*/ 1845 h 12800"/>
              <a:gd name="T28" fmla="*/ 13743 w 20114"/>
              <a:gd name="T29" fmla="*/ 10954 h 12800"/>
              <a:gd name="T30" fmla="*/ 12818 w 20114"/>
              <a:gd name="T31" fmla="*/ 11886 h 12800"/>
              <a:gd name="T32" fmla="*/ 1839 w 20114"/>
              <a:gd name="T33" fmla="*/ 11886 h 12800"/>
              <a:gd name="T34" fmla="*/ 914 w 20114"/>
              <a:gd name="T35" fmla="*/ 10954 h 12800"/>
              <a:gd name="T36" fmla="*/ 15617 w 20114"/>
              <a:gd name="T37" fmla="*/ 8141 h 12800"/>
              <a:gd name="T38" fmla="*/ 15617 w 20114"/>
              <a:gd name="T39" fmla="*/ 9261 h 12800"/>
              <a:gd name="T40" fmla="*/ 20114 w 20114"/>
              <a:gd name="T41" fmla="*/ 12800 h 12800"/>
              <a:gd name="T42" fmla="*/ 20114 w 20114"/>
              <a:gd name="T43" fmla="*/ 0 h 12800"/>
              <a:gd name="T44" fmla="*/ 15617 w 20114"/>
              <a:gd name="T45" fmla="*/ 3572 h 12800"/>
              <a:gd name="T46" fmla="*/ 15617 w 20114"/>
              <a:gd name="T47" fmla="*/ 4718 h 12800"/>
              <a:gd name="T48" fmla="*/ 19200 w 20114"/>
              <a:gd name="T49" fmla="*/ 2030 h 12800"/>
              <a:gd name="T50" fmla="*/ 19200 w 20114"/>
              <a:gd name="T51" fmla="*/ 10828 h 12800"/>
              <a:gd name="T52" fmla="*/ 15617 w 20114"/>
              <a:gd name="T53" fmla="*/ 8141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114" h="12800">
                <a:moveTo>
                  <a:pt x="12723" y="12800"/>
                </a:moveTo>
                <a:cubicBezTo>
                  <a:pt x="12723" y="12800"/>
                  <a:pt x="14552" y="12800"/>
                  <a:pt x="14552" y="10971"/>
                </a:cubicBezTo>
                <a:lnTo>
                  <a:pt x="14552" y="1829"/>
                </a:lnTo>
                <a:cubicBezTo>
                  <a:pt x="14552" y="0"/>
                  <a:pt x="12723" y="0"/>
                  <a:pt x="12723" y="0"/>
                </a:cubicBezTo>
                <a:lnTo>
                  <a:pt x="1829" y="0"/>
                </a:lnTo>
                <a:cubicBezTo>
                  <a:pt x="1829" y="0"/>
                  <a:pt x="0" y="0"/>
                  <a:pt x="0" y="1829"/>
                </a:cubicBezTo>
                <a:lnTo>
                  <a:pt x="0" y="10971"/>
                </a:lnTo>
                <a:cubicBezTo>
                  <a:pt x="0" y="12800"/>
                  <a:pt x="1829" y="12800"/>
                  <a:pt x="1829" y="12800"/>
                </a:cubicBezTo>
                <a:lnTo>
                  <a:pt x="12723" y="12800"/>
                </a:lnTo>
                <a:close/>
                <a:moveTo>
                  <a:pt x="914" y="10954"/>
                </a:moveTo>
                <a:lnTo>
                  <a:pt x="914" y="1845"/>
                </a:lnTo>
                <a:cubicBezTo>
                  <a:pt x="914" y="914"/>
                  <a:pt x="1839" y="914"/>
                  <a:pt x="1839" y="914"/>
                </a:cubicBezTo>
                <a:lnTo>
                  <a:pt x="12818" y="914"/>
                </a:lnTo>
                <a:cubicBezTo>
                  <a:pt x="12818" y="914"/>
                  <a:pt x="13743" y="914"/>
                  <a:pt x="13743" y="1845"/>
                </a:cubicBezTo>
                <a:lnTo>
                  <a:pt x="13743" y="10954"/>
                </a:lnTo>
                <a:cubicBezTo>
                  <a:pt x="13743" y="11886"/>
                  <a:pt x="12818" y="11886"/>
                  <a:pt x="12818" y="11886"/>
                </a:cubicBezTo>
                <a:lnTo>
                  <a:pt x="1839" y="11886"/>
                </a:lnTo>
                <a:cubicBezTo>
                  <a:pt x="1839" y="11886"/>
                  <a:pt x="914" y="11886"/>
                  <a:pt x="914" y="10954"/>
                </a:cubicBezTo>
                <a:close/>
                <a:moveTo>
                  <a:pt x="15617" y="8141"/>
                </a:moveTo>
                <a:lnTo>
                  <a:pt x="15617" y="9261"/>
                </a:lnTo>
                <a:lnTo>
                  <a:pt x="20114" y="12800"/>
                </a:lnTo>
                <a:lnTo>
                  <a:pt x="20114" y="0"/>
                </a:lnTo>
                <a:lnTo>
                  <a:pt x="15617" y="3572"/>
                </a:lnTo>
                <a:lnTo>
                  <a:pt x="15617" y="4718"/>
                </a:lnTo>
                <a:lnTo>
                  <a:pt x="19200" y="2030"/>
                </a:lnTo>
                <a:lnTo>
                  <a:pt x="19200" y="10828"/>
                </a:lnTo>
                <a:lnTo>
                  <a:pt x="15617" y="81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7" name="Oval 55"/>
          <p:cNvSpPr/>
          <p:nvPr/>
        </p:nvSpPr>
        <p:spPr>
          <a:xfrm>
            <a:off x="5277071" y="5341797"/>
            <a:ext cx="304240" cy="300922"/>
          </a:xfrm>
          <a:custGeom>
            <a:avLst/>
            <a:gdLst>
              <a:gd name="T0" fmla="*/ 8893 w 12800"/>
              <a:gd name="T1" fmla="*/ 5239 h 12660"/>
              <a:gd name="T2" fmla="*/ 7643 w 12800"/>
              <a:gd name="T3" fmla="*/ 0 h 12660"/>
              <a:gd name="T4" fmla="*/ 3922 w 12800"/>
              <a:gd name="T5" fmla="*/ 1250 h 12660"/>
              <a:gd name="T6" fmla="*/ 1250 w 12800"/>
              <a:gd name="T7" fmla="*/ 3290 h 12660"/>
              <a:gd name="T8" fmla="*/ 0 w 12800"/>
              <a:gd name="T9" fmla="*/ 11410 h 12660"/>
              <a:gd name="T10" fmla="*/ 8443 w 12800"/>
              <a:gd name="T11" fmla="*/ 12660 h 12660"/>
              <a:gd name="T12" fmla="*/ 11550 w 12800"/>
              <a:gd name="T13" fmla="*/ 12660 h 12660"/>
              <a:gd name="T14" fmla="*/ 12800 w 12800"/>
              <a:gd name="T15" fmla="*/ 6489 h 12660"/>
              <a:gd name="T16" fmla="*/ 3922 w 12800"/>
              <a:gd name="T17" fmla="*/ 12109 h 12660"/>
              <a:gd name="T18" fmla="*/ 551 w 12800"/>
              <a:gd name="T19" fmla="*/ 11410 h 12660"/>
              <a:gd name="T20" fmla="*/ 1250 w 12800"/>
              <a:gd name="T21" fmla="*/ 3841 h 12660"/>
              <a:gd name="T22" fmla="*/ 3922 w 12800"/>
              <a:gd name="T23" fmla="*/ 12109 h 12660"/>
              <a:gd name="T24" fmla="*/ 4472 w 12800"/>
              <a:gd name="T25" fmla="*/ 12109 h 12660"/>
              <a:gd name="T26" fmla="*/ 5171 w 12800"/>
              <a:gd name="T27" fmla="*/ 551 h 12660"/>
              <a:gd name="T28" fmla="*/ 8343 w 12800"/>
              <a:gd name="T29" fmla="*/ 1250 h 12660"/>
              <a:gd name="T30" fmla="*/ 12249 w 12800"/>
              <a:gd name="T31" fmla="*/ 11410 h 12660"/>
              <a:gd name="T32" fmla="*/ 8893 w 12800"/>
              <a:gd name="T33" fmla="*/ 12109 h 12660"/>
              <a:gd name="T34" fmla="*/ 11550 w 12800"/>
              <a:gd name="T35" fmla="*/ 5790 h 12660"/>
              <a:gd name="T36" fmla="*/ 12249 w 12800"/>
              <a:gd name="T37" fmla="*/ 11410 h 12660"/>
              <a:gd name="T38" fmla="*/ 5611 w 12800"/>
              <a:gd name="T39" fmla="*/ 2813 h 12660"/>
              <a:gd name="T40" fmla="*/ 6330 w 12800"/>
              <a:gd name="T41" fmla="*/ 2941 h 12660"/>
              <a:gd name="T42" fmla="*/ 6845 w 12800"/>
              <a:gd name="T43" fmla="*/ 5465 h 12660"/>
              <a:gd name="T44" fmla="*/ 6457 w 12800"/>
              <a:gd name="T45" fmla="*/ 2320 h 12660"/>
              <a:gd name="T46" fmla="*/ 1665 w 12800"/>
              <a:gd name="T47" fmla="*/ 7319 h 12660"/>
              <a:gd name="T48" fmla="*/ 2259 w 12800"/>
              <a:gd name="T49" fmla="*/ 6561 h 12660"/>
              <a:gd name="T50" fmla="*/ 2806 w 12800"/>
              <a:gd name="T51" fmla="*/ 7068 h 12660"/>
              <a:gd name="T52" fmla="*/ 2167 w 12800"/>
              <a:gd name="T53" fmla="*/ 7918 h 12660"/>
              <a:gd name="T54" fmla="*/ 1132 w 12800"/>
              <a:gd name="T55" fmla="*/ 9332 h 12660"/>
              <a:gd name="T56" fmla="*/ 3326 w 12800"/>
              <a:gd name="T57" fmla="*/ 8879 h 12660"/>
              <a:gd name="T58" fmla="*/ 2361 w 12800"/>
              <a:gd name="T59" fmla="*/ 8323 h 12660"/>
              <a:gd name="T60" fmla="*/ 3321 w 12800"/>
              <a:gd name="T61" fmla="*/ 7072 h 12660"/>
              <a:gd name="T62" fmla="*/ 2277 w 12800"/>
              <a:gd name="T63" fmla="*/ 6125 h 12660"/>
              <a:gd name="T64" fmla="*/ 1149 w 12800"/>
              <a:gd name="T65" fmla="*/ 7319 h 12660"/>
              <a:gd name="T66" fmla="*/ 11157 w 12800"/>
              <a:gd name="T67" fmla="*/ 8782 h 12660"/>
              <a:gd name="T68" fmla="*/ 11395 w 12800"/>
              <a:gd name="T69" fmla="*/ 7456 h 12660"/>
              <a:gd name="T70" fmla="*/ 9861 w 12800"/>
              <a:gd name="T71" fmla="*/ 7486 h 12660"/>
              <a:gd name="T72" fmla="*/ 10015 w 12800"/>
              <a:gd name="T73" fmla="*/ 8227 h 12660"/>
              <a:gd name="T74" fmla="*/ 10628 w 12800"/>
              <a:gd name="T75" fmla="*/ 7667 h 12660"/>
              <a:gd name="T76" fmla="*/ 11165 w 12800"/>
              <a:gd name="T77" fmla="*/ 8134 h 12660"/>
              <a:gd name="T78" fmla="*/ 10602 w 12800"/>
              <a:gd name="T79" fmla="*/ 8605 h 12660"/>
              <a:gd name="T80" fmla="*/ 10382 w 12800"/>
              <a:gd name="T81" fmla="*/ 8993 h 12660"/>
              <a:gd name="T82" fmla="*/ 11064 w 12800"/>
              <a:gd name="T83" fmla="*/ 9121 h 12660"/>
              <a:gd name="T84" fmla="*/ 11073 w 12800"/>
              <a:gd name="T85" fmla="*/ 9892 h 12660"/>
              <a:gd name="T86" fmla="*/ 10166 w 12800"/>
              <a:gd name="T87" fmla="*/ 9905 h 12660"/>
              <a:gd name="T88" fmla="*/ 9448 w 12800"/>
              <a:gd name="T89" fmla="*/ 9433 h 12660"/>
              <a:gd name="T90" fmla="*/ 10606 w 12800"/>
              <a:gd name="T91" fmla="*/ 10495 h 12660"/>
              <a:gd name="T92" fmla="*/ 11743 w 12800"/>
              <a:gd name="T93" fmla="*/ 9495 h 12660"/>
              <a:gd name="T94" fmla="*/ 11157 w 12800"/>
              <a:gd name="T95" fmla="*/ 8782 h 12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00" h="12660">
                <a:moveTo>
                  <a:pt x="11550" y="5239"/>
                </a:moveTo>
                <a:lnTo>
                  <a:pt x="8893" y="5239"/>
                </a:lnTo>
                <a:lnTo>
                  <a:pt x="8893" y="1250"/>
                </a:lnTo>
                <a:cubicBezTo>
                  <a:pt x="8893" y="561"/>
                  <a:pt x="8333" y="0"/>
                  <a:pt x="7643" y="0"/>
                </a:cubicBezTo>
                <a:lnTo>
                  <a:pt x="5171" y="0"/>
                </a:lnTo>
                <a:cubicBezTo>
                  <a:pt x="4482" y="0"/>
                  <a:pt x="3922" y="561"/>
                  <a:pt x="3922" y="1250"/>
                </a:cubicBezTo>
                <a:lnTo>
                  <a:pt x="3922" y="3290"/>
                </a:lnTo>
                <a:lnTo>
                  <a:pt x="1250" y="3290"/>
                </a:lnTo>
                <a:cubicBezTo>
                  <a:pt x="561" y="3290"/>
                  <a:pt x="0" y="3851"/>
                  <a:pt x="0" y="4540"/>
                </a:cubicBezTo>
                <a:lnTo>
                  <a:pt x="0" y="11410"/>
                </a:lnTo>
                <a:cubicBezTo>
                  <a:pt x="0" y="12099"/>
                  <a:pt x="561" y="12660"/>
                  <a:pt x="1250" y="12660"/>
                </a:cubicBezTo>
                <a:lnTo>
                  <a:pt x="8443" y="12660"/>
                </a:lnTo>
                <a:lnTo>
                  <a:pt x="8893" y="12660"/>
                </a:lnTo>
                <a:lnTo>
                  <a:pt x="11550" y="12660"/>
                </a:lnTo>
                <a:cubicBezTo>
                  <a:pt x="12239" y="12660"/>
                  <a:pt x="12800" y="12099"/>
                  <a:pt x="12800" y="11410"/>
                </a:cubicBezTo>
                <a:lnTo>
                  <a:pt x="12800" y="6489"/>
                </a:lnTo>
                <a:cubicBezTo>
                  <a:pt x="12800" y="5800"/>
                  <a:pt x="12239" y="5239"/>
                  <a:pt x="11550" y="5239"/>
                </a:cubicBezTo>
                <a:close/>
                <a:moveTo>
                  <a:pt x="3922" y="12109"/>
                </a:moveTo>
                <a:lnTo>
                  <a:pt x="1250" y="12109"/>
                </a:lnTo>
                <a:cubicBezTo>
                  <a:pt x="865" y="12109"/>
                  <a:pt x="551" y="11796"/>
                  <a:pt x="551" y="11410"/>
                </a:cubicBezTo>
                <a:lnTo>
                  <a:pt x="551" y="4540"/>
                </a:lnTo>
                <a:cubicBezTo>
                  <a:pt x="551" y="4154"/>
                  <a:pt x="864" y="3841"/>
                  <a:pt x="1250" y="3841"/>
                </a:cubicBezTo>
                <a:lnTo>
                  <a:pt x="3922" y="3841"/>
                </a:lnTo>
                <a:lnTo>
                  <a:pt x="3922" y="12109"/>
                </a:lnTo>
                <a:close/>
                <a:moveTo>
                  <a:pt x="8343" y="12109"/>
                </a:moveTo>
                <a:lnTo>
                  <a:pt x="4472" y="12109"/>
                </a:lnTo>
                <a:lnTo>
                  <a:pt x="4472" y="1250"/>
                </a:lnTo>
                <a:cubicBezTo>
                  <a:pt x="4472" y="864"/>
                  <a:pt x="4786" y="551"/>
                  <a:pt x="5171" y="551"/>
                </a:cubicBezTo>
                <a:lnTo>
                  <a:pt x="7643" y="551"/>
                </a:lnTo>
                <a:cubicBezTo>
                  <a:pt x="8029" y="551"/>
                  <a:pt x="8343" y="864"/>
                  <a:pt x="8343" y="1250"/>
                </a:cubicBezTo>
                <a:lnTo>
                  <a:pt x="8343" y="12109"/>
                </a:lnTo>
                <a:close/>
                <a:moveTo>
                  <a:pt x="12249" y="11410"/>
                </a:moveTo>
                <a:cubicBezTo>
                  <a:pt x="12249" y="11796"/>
                  <a:pt x="11935" y="12109"/>
                  <a:pt x="11550" y="12109"/>
                </a:cubicBezTo>
                <a:lnTo>
                  <a:pt x="8893" y="12109"/>
                </a:lnTo>
                <a:lnTo>
                  <a:pt x="8893" y="5790"/>
                </a:lnTo>
                <a:lnTo>
                  <a:pt x="11550" y="5790"/>
                </a:lnTo>
                <a:cubicBezTo>
                  <a:pt x="11935" y="5790"/>
                  <a:pt x="12249" y="6103"/>
                  <a:pt x="12249" y="6489"/>
                </a:cubicBezTo>
                <a:lnTo>
                  <a:pt x="12249" y="11410"/>
                </a:lnTo>
                <a:close/>
                <a:moveTo>
                  <a:pt x="6065" y="2628"/>
                </a:moveTo>
                <a:cubicBezTo>
                  <a:pt x="5901" y="2716"/>
                  <a:pt x="5749" y="2778"/>
                  <a:pt x="5611" y="2813"/>
                </a:cubicBezTo>
                <a:lnTo>
                  <a:pt x="5611" y="3324"/>
                </a:lnTo>
                <a:cubicBezTo>
                  <a:pt x="5899" y="3242"/>
                  <a:pt x="6138" y="3114"/>
                  <a:pt x="6330" y="2941"/>
                </a:cubicBezTo>
                <a:lnTo>
                  <a:pt x="6330" y="5465"/>
                </a:lnTo>
                <a:lnTo>
                  <a:pt x="6845" y="5465"/>
                </a:lnTo>
                <a:lnTo>
                  <a:pt x="6845" y="2320"/>
                </a:lnTo>
                <a:lnTo>
                  <a:pt x="6457" y="2320"/>
                </a:lnTo>
                <a:cubicBezTo>
                  <a:pt x="6352" y="2431"/>
                  <a:pt x="6221" y="2534"/>
                  <a:pt x="6065" y="2628"/>
                </a:cubicBezTo>
                <a:close/>
                <a:moveTo>
                  <a:pt x="1665" y="7319"/>
                </a:moveTo>
                <a:cubicBezTo>
                  <a:pt x="1674" y="7069"/>
                  <a:pt x="1726" y="6883"/>
                  <a:pt x="1823" y="6760"/>
                </a:cubicBezTo>
                <a:cubicBezTo>
                  <a:pt x="1920" y="6627"/>
                  <a:pt x="2066" y="6561"/>
                  <a:pt x="2259" y="6561"/>
                </a:cubicBezTo>
                <a:cubicBezTo>
                  <a:pt x="2441" y="6561"/>
                  <a:pt x="2578" y="6602"/>
                  <a:pt x="2669" y="6684"/>
                </a:cubicBezTo>
                <a:cubicBezTo>
                  <a:pt x="2760" y="6770"/>
                  <a:pt x="2806" y="6897"/>
                  <a:pt x="2806" y="7068"/>
                </a:cubicBezTo>
                <a:cubicBezTo>
                  <a:pt x="2806" y="7244"/>
                  <a:pt x="2737" y="7410"/>
                  <a:pt x="2599" y="7566"/>
                </a:cubicBezTo>
                <a:cubicBezTo>
                  <a:pt x="2502" y="7668"/>
                  <a:pt x="2358" y="7786"/>
                  <a:pt x="2167" y="7918"/>
                </a:cubicBezTo>
                <a:cubicBezTo>
                  <a:pt x="1800" y="8171"/>
                  <a:pt x="1559" y="8363"/>
                  <a:pt x="1444" y="8495"/>
                </a:cubicBezTo>
                <a:cubicBezTo>
                  <a:pt x="1236" y="8730"/>
                  <a:pt x="1132" y="9009"/>
                  <a:pt x="1132" y="9332"/>
                </a:cubicBezTo>
                <a:lnTo>
                  <a:pt x="3326" y="9332"/>
                </a:lnTo>
                <a:lnTo>
                  <a:pt x="3326" y="8879"/>
                </a:lnTo>
                <a:lnTo>
                  <a:pt x="1775" y="8879"/>
                </a:lnTo>
                <a:cubicBezTo>
                  <a:pt x="1845" y="8720"/>
                  <a:pt x="2041" y="8535"/>
                  <a:pt x="2361" y="8323"/>
                </a:cubicBezTo>
                <a:cubicBezTo>
                  <a:pt x="2681" y="8109"/>
                  <a:pt x="2899" y="7940"/>
                  <a:pt x="3013" y="7817"/>
                </a:cubicBezTo>
                <a:cubicBezTo>
                  <a:pt x="3219" y="7588"/>
                  <a:pt x="3321" y="7339"/>
                  <a:pt x="3321" y="7072"/>
                </a:cubicBezTo>
                <a:cubicBezTo>
                  <a:pt x="3321" y="6793"/>
                  <a:pt x="3224" y="6565"/>
                  <a:pt x="3031" y="6389"/>
                </a:cubicBezTo>
                <a:cubicBezTo>
                  <a:pt x="2834" y="6213"/>
                  <a:pt x="2583" y="6125"/>
                  <a:pt x="2277" y="6125"/>
                </a:cubicBezTo>
                <a:cubicBezTo>
                  <a:pt x="1939" y="6125"/>
                  <a:pt x="1666" y="6239"/>
                  <a:pt x="1458" y="6468"/>
                </a:cubicBezTo>
                <a:cubicBezTo>
                  <a:pt x="1258" y="6683"/>
                  <a:pt x="1155" y="6966"/>
                  <a:pt x="1149" y="7319"/>
                </a:cubicBezTo>
                <a:lnTo>
                  <a:pt x="1665" y="7319"/>
                </a:lnTo>
                <a:close/>
                <a:moveTo>
                  <a:pt x="11157" y="8782"/>
                </a:moveTo>
                <a:cubicBezTo>
                  <a:pt x="11506" y="8667"/>
                  <a:pt x="11681" y="8438"/>
                  <a:pt x="11681" y="8094"/>
                </a:cubicBezTo>
                <a:cubicBezTo>
                  <a:pt x="11681" y="7824"/>
                  <a:pt x="11585" y="7611"/>
                  <a:pt x="11395" y="7456"/>
                </a:cubicBezTo>
                <a:cubicBezTo>
                  <a:pt x="11204" y="7303"/>
                  <a:pt x="10947" y="7227"/>
                  <a:pt x="10624" y="7227"/>
                </a:cubicBezTo>
                <a:cubicBezTo>
                  <a:pt x="10309" y="7227"/>
                  <a:pt x="10055" y="7313"/>
                  <a:pt x="9861" y="7486"/>
                </a:cubicBezTo>
                <a:cubicBezTo>
                  <a:pt x="9653" y="7660"/>
                  <a:pt x="9535" y="7907"/>
                  <a:pt x="9509" y="8227"/>
                </a:cubicBezTo>
                <a:lnTo>
                  <a:pt x="10015" y="8227"/>
                </a:lnTo>
                <a:cubicBezTo>
                  <a:pt x="10033" y="8036"/>
                  <a:pt x="10095" y="7895"/>
                  <a:pt x="10200" y="7804"/>
                </a:cubicBezTo>
                <a:cubicBezTo>
                  <a:pt x="10301" y="7713"/>
                  <a:pt x="10443" y="7667"/>
                  <a:pt x="10628" y="7667"/>
                </a:cubicBezTo>
                <a:cubicBezTo>
                  <a:pt x="10810" y="7667"/>
                  <a:pt x="10947" y="7707"/>
                  <a:pt x="11038" y="7786"/>
                </a:cubicBezTo>
                <a:cubicBezTo>
                  <a:pt x="11123" y="7865"/>
                  <a:pt x="11165" y="7982"/>
                  <a:pt x="11165" y="8134"/>
                </a:cubicBezTo>
                <a:cubicBezTo>
                  <a:pt x="11165" y="8290"/>
                  <a:pt x="11119" y="8407"/>
                  <a:pt x="11025" y="8487"/>
                </a:cubicBezTo>
                <a:cubicBezTo>
                  <a:pt x="10928" y="8566"/>
                  <a:pt x="10787" y="8605"/>
                  <a:pt x="10602" y="8605"/>
                </a:cubicBezTo>
                <a:lnTo>
                  <a:pt x="10382" y="8605"/>
                </a:lnTo>
                <a:lnTo>
                  <a:pt x="10382" y="8993"/>
                </a:lnTo>
                <a:lnTo>
                  <a:pt x="10602" y="8993"/>
                </a:lnTo>
                <a:cubicBezTo>
                  <a:pt x="10807" y="8993"/>
                  <a:pt x="10962" y="9036"/>
                  <a:pt x="11064" y="9121"/>
                </a:cubicBezTo>
                <a:cubicBezTo>
                  <a:pt x="11173" y="9206"/>
                  <a:pt x="11228" y="9339"/>
                  <a:pt x="11228" y="9517"/>
                </a:cubicBezTo>
                <a:cubicBezTo>
                  <a:pt x="11228" y="9664"/>
                  <a:pt x="11176" y="9789"/>
                  <a:pt x="11073" y="9892"/>
                </a:cubicBezTo>
                <a:cubicBezTo>
                  <a:pt x="10956" y="10004"/>
                  <a:pt x="10799" y="10059"/>
                  <a:pt x="10602" y="10059"/>
                </a:cubicBezTo>
                <a:cubicBezTo>
                  <a:pt x="10423" y="10059"/>
                  <a:pt x="10277" y="10008"/>
                  <a:pt x="10166" y="9905"/>
                </a:cubicBezTo>
                <a:cubicBezTo>
                  <a:pt x="10045" y="9797"/>
                  <a:pt x="9981" y="9639"/>
                  <a:pt x="9972" y="9433"/>
                </a:cubicBezTo>
                <a:lnTo>
                  <a:pt x="9448" y="9433"/>
                </a:lnTo>
                <a:cubicBezTo>
                  <a:pt x="9475" y="9789"/>
                  <a:pt x="9597" y="10059"/>
                  <a:pt x="9818" y="10244"/>
                </a:cubicBezTo>
                <a:cubicBezTo>
                  <a:pt x="10018" y="10412"/>
                  <a:pt x="10281" y="10495"/>
                  <a:pt x="10606" y="10495"/>
                </a:cubicBezTo>
                <a:cubicBezTo>
                  <a:pt x="10947" y="10495"/>
                  <a:pt x="11224" y="10400"/>
                  <a:pt x="11439" y="10209"/>
                </a:cubicBezTo>
                <a:cubicBezTo>
                  <a:pt x="11642" y="10024"/>
                  <a:pt x="11743" y="9787"/>
                  <a:pt x="11743" y="9495"/>
                </a:cubicBezTo>
                <a:cubicBezTo>
                  <a:pt x="11743" y="9307"/>
                  <a:pt x="11690" y="9155"/>
                  <a:pt x="11585" y="9037"/>
                </a:cubicBezTo>
                <a:cubicBezTo>
                  <a:pt x="11491" y="8925"/>
                  <a:pt x="11348" y="8840"/>
                  <a:pt x="11157" y="87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63" name="图形"/>
          <p:cNvSpPr txBox="1"/>
          <p:nvPr/>
        </p:nvSpPr>
        <p:spPr>
          <a:xfrm>
            <a:off x="8376354" y="2268326"/>
            <a:ext cx="190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1F29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 defTabSz="1216025">
              <a:spcBef>
                <a:spcPct val="20000"/>
              </a:spcBef>
              <a:defRPr/>
            </a:pPr>
            <a:r>
              <a:rPr lang="en-US" altLang="zh-CN" b="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rPr>
              <a:t>Title here</a:t>
            </a:r>
            <a:endParaRPr lang="zh-CN" altLang="en-US" b="0" dirty="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+mn-ea"/>
              <a:sym typeface="+mn-lt"/>
            </a:endParaRPr>
          </a:p>
        </p:txBody>
      </p:sp>
      <p:sp>
        <p:nvSpPr>
          <p:cNvPr id="64" name="图形"/>
          <p:cNvSpPr txBox="1"/>
          <p:nvPr/>
        </p:nvSpPr>
        <p:spPr>
          <a:xfrm>
            <a:off x="8375719" y="2591541"/>
            <a:ext cx="3070225" cy="8917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, lectures, reports, and more. </a:t>
            </a:r>
            <a:endParaRPr lang="zh-CN" altLang="en-US" sz="12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65" name="图形"/>
          <p:cNvSpPr txBox="1"/>
          <p:nvPr/>
        </p:nvSpPr>
        <p:spPr>
          <a:xfrm>
            <a:off x="8375719" y="3999336"/>
            <a:ext cx="190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1F29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l" defTabSz="1216025">
              <a:spcBef>
                <a:spcPct val="20000"/>
              </a:spcBef>
              <a:defRPr/>
            </a:pPr>
            <a:r>
              <a:rPr lang="en-US" altLang="zh-CN" b="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rPr>
              <a:t>Title here</a:t>
            </a:r>
            <a:endParaRPr lang="zh-CN" altLang="en-US" b="0" dirty="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+mn-ea"/>
              <a:sym typeface="+mn-lt"/>
            </a:endParaRPr>
          </a:p>
        </p:txBody>
      </p:sp>
      <p:sp>
        <p:nvSpPr>
          <p:cNvPr id="66" name="图形"/>
          <p:cNvSpPr txBox="1"/>
          <p:nvPr/>
        </p:nvSpPr>
        <p:spPr>
          <a:xfrm>
            <a:off x="8375719" y="4323821"/>
            <a:ext cx="307022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, lectures, reports, and more. </a:t>
            </a:r>
            <a:endParaRPr lang="zh-CN" altLang="en-US" sz="12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67" name="图形"/>
          <p:cNvSpPr txBox="1"/>
          <p:nvPr/>
        </p:nvSpPr>
        <p:spPr>
          <a:xfrm>
            <a:off x="1910784" y="2267691"/>
            <a:ext cx="190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1F29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 defTabSz="1216025">
              <a:spcBef>
                <a:spcPct val="20000"/>
              </a:spcBef>
              <a:defRPr/>
            </a:pPr>
            <a:r>
              <a:rPr lang="en-US" altLang="zh-CN" b="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rPr>
              <a:t>Title here</a:t>
            </a:r>
            <a:endParaRPr lang="zh-CN" altLang="en-US" b="0" dirty="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+mn-ea"/>
              <a:sym typeface="+mn-lt"/>
            </a:endParaRPr>
          </a:p>
        </p:txBody>
      </p:sp>
      <p:sp>
        <p:nvSpPr>
          <p:cNvPr id="68" name="图形"/>
          <p:cNvSpPr txBox="1"/>
          <p:nvPr/>
        </p:nvSpPr>
        <p:spPr>
          <a:xfrm>
            <a:off x="814139" y="2591541"/>
            <a:ext cx="3003550" cy="8917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, lectures, reports, and more. </a:t>
            </a:r>
            <a:endParaRPr lang="zh-CN" altLang="en-US" sz="12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69" name="图形"/>
          <p:cNvSpPr txBox="1"/>
          <p:nvPr/>
        </p:nvSpPr>
        <p:spPr>
          <a:xfrm>
            <a:off x="1909514" y="3999336"/>
            <a:ext cx="190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rgbClr val="1F295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algn="r" defTabSz="1216025">
              <a:spcBef>
                <a:spcPct val="20000"/>
              </a:spcBef>
              <a:defRPr/>
            </a:pPr>
            <a:r>
              <a:rPr lang="en-US" altLang="zh-CN" b="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rPr>
              <a:t>Title here</a:t>
            </a:r>
            <a:endParaRPr lang="zh-CN" altLang="en-US" b="0" dirty="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+mn-ea"/>
              <a:sym typeface="+mn-lt"/>
            </a:endParaRPr>
          </a:p>
        </p:txBody>
      </p:sp>
      <p:sp>
        <p:nvSpPr>
          <p:cNvPr id="70" name="图形"/>
          <p:cNvSpPr txBox="1"/>
          <p:nvPr/>
        </p:nvSpPr>
        <p:spPr>
          <a:xfrm>
            <a:off x="812869" y="4323186"/>
            <a:ext cx="300355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rPr>
              <a:t>, lectures, reports, and more. </a:t>
            </a:r>
            <a:endParaRPr lang="zh-CN" altLang="en-US" sz="1200" dirty="0">
              <a:solidFill>
                <a:schemeClr val="bg1"/>
              </a:solidFill>
              <a:latin typeface="Manrope SemiBold" charset="0"/>
              <a:ea typeface="Manrope SemiBold" charset="0"/>
              <a:cs typeface="Manrope SemiBold" charset="0"/>
              <a:sym typeface="+mn-ea"/>
            </a:endParaRPr>
          </a:p>
        </p:txBody>
      </p:sp>
      <p:sp>
        <p:nvSpPr>
          <p:cNvPr id="71" name="图形"/>
          <p:cNvSpPr/>
          <p:nvPr/>
        </p:nvSpPr>
        <p:spPr>
          <a:xfrm rot="13500000" flipH="1">
            <a:off x="4485214" y="2981394"/>
            <a:ext cx="3223120" cy="3223297"/>
          </a:xfrm>
          <a:custGeom>
            <a:avLst/>
            <a:gdLst>
              <a:gd name="adj" fmla="val 234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61" h="4161">
                <a:moveTo>
                  <a:pt x="319" y="0"/>
                </a:moveTo>
                <a:lnTo>
                  <a:pt x="1040" y="0"/>
                </a:lnTo>
                <a:cubicBezTo>
                  <a:pt x="1216" y="0"/>
                  <a:pt x="1359" y="143"/>
                  <a:pt x="1359" y="319"/>
                </a:cubicBezTo>
                <a:lnTo>
                  <a:pt x="1359" y="2802"/>
                </a:lnTo>
                <a:lnTo>
                  <a:pt x="3842" y="2802"/>
                </a:lnTo>
                <a:cubicBezTo>
                  <a:pt x="4018" y="2802"/>
                  <a:pt x="4161" y="2945"/>
                  <a:pt x="4161" y="3121"/>
                </a:cubicBezTo>
                <a:lnTo>
                  <a:pt x="4161" y="3842"/>
                </a:lnTo>
                <a:cubicBezTo>
                  <a:pt x="4161" y="4018"/>
                  <a:pt x="4018" y="4160"/>
                  <a:pt x="3842" y="4160"/>
                </a:cubicBezTo>
                <a:lnTo>
                  <a:pt x="1060" y="4160"/>
                </a:lnTo>
                <a:lnTo>
                  <a:pt x="1056" y="4161"/>
                </a:lnTo>
                <a:cubicBezTo>
                  <a:pt x="1051" y="4161"/>
                  <a:pt x="1045" y="4161"/>
                  <a:pt x="1040" y="4161"/>
                </a:cubicBezTo>
                <a:lnTo>
                  <a:pt x="319" y="4161"/>
                </a:lnTo>
                <a:cubicBezTo>
                  <a:pt x="231" y="4161"/>
                  <a:pt x="152" y="4125"/>
                  <a:pt x="94" y="4068"/>
                </a:cubicBezTo>
                <a:lnTo>
                  <a:pt x="94" y="4067"/>
                </a:lnTo>
                <a:lnTo>
                  <a:pt x="93" y="4067"/>
                </a:lnTo>
                <a:cubicBezTo>
                  <a:pt x="36" y="4009"/>
                  <a:pt x="0" y="3930"/>
                  <a:pt x="0" y="3842"/>
                </a:cubicBezTo>
                <a:lnTo>
                  <a:pt x="0" y="3121"/>
                </a:lnTo>
                <a:cubicBezTo>
                  <a:pt x="0" y="3116"/>
                  <a:pt x="0" y="3110"/>
                  <a:pt x="0" y="3105"/>
                </a:cubicBezTo>
                <a:lnTo>
                  <a:pt x="1" y="3101"/>
                </a:lnTo>
                <a:lnTo>
                  <a:pt x="1" y="319"/>
                </a:lnTo>
                <a:cubicBezTo>
                  <a:pt x="1" y="143"/>
                  <a:pt x="143" y="0"/>
                  <a:pt x="319" y="0"/>
                </a:cubicBezTo>
                <a:close/>
              </a:path>
            </a:pathLst>
          </a:cu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72" name="图形"/>
          <p:cNvSpPr/>
          <p:nvPr/>
        </p:nvSpPr>
        <p:spPr>
          <a:xfrm rot="8100000" flipH="1" flipV="1">
            <a:off x="4484439" y="1189643"/>
            <a:ext cx="3223120" cy="3223297"/>
          </a:xfrm>
          <a:custGeom>
            <a:avLst/>
            <a:gdLst>
              <a:gd name="adj" fmla="val 2347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61" h="4161">
                <a:moveTo>
                  <a:pt x="319" y="0"/>
                </a:moveTo>
                <a:lnTo>
                  <a:pt x="1040" y="0"/>
                </a:lnTo>
                <a:cubicBezTo>
                  <a:pt x="1216" y="0"/>
                  <a:pt x="1359" y="143"/>
                  <a:pt x="1359" y="319"/>
                </a:cubicBezTo>
                <a:lnTo>
                  <a:pt x="1359" y="2802"/>
                </a:lnTo>
                <a:lnTo>
                  <a:pt x="3842" y="2802"/>
                </a:lnTo>
                <a:cubicBezTo>
                  <a:pt x="4018" y="2802"/>
                  <a:pt x="4161" y="2945"/>
                  <a:pt x="4161" y="3121"/>
                </a:cubicBezTo>
                <a:lnTo>
                  <a:pt x="4161" y="3842"/>
                </a:lnTo>
                <a:cubicBezTo>
                  <a:pt x="4161" y="4018"/>
                  <a:pt x="4018" y="4160"/>
                  <a:pt x="3842" y="4160"/>
                </a:cubicBezTo>
                <a:lnTo>
                  <a:pt x="1060" y="4160"/>
                </a:lnTo>
                <a:lnTo>
                  <a:pt x="1056" y="4161"/>
                </a:lnTo>
                <a:cubicBezTo>
                  <a:pt x="1051" y="4161"/>
                  <a:pt x="1045" y="4161"/>
                  <a:pt x="1040" y="4161"/>
                </a:cubicBezTo>
                <a:lnTo>
                  <a:pt x="319" y="4161"/>
                </a:lnTo>
                <a:cubicBezTo>
                  <a:pt x="231" y="4161"/>
                  <a:pt x="152" y="4125"/>
                  <a:pt x="94" y="4068"/>
                </a:cubicBezTo>
                <a:lnTo>
                  <a:pt x="94" y="4067"/>
                </a:lnTo>
                <a:lnTo>
                  <a:pt x="93" y="4067"/>
                </a:lnTo>
                <a:cubicBezTo>
                  <a:pt x="36" y="4009"/>
                  <a:pt x="0" y="3930"/>
                  <a:pt x="0" y="3842"/>
                </a:cubicBezTo>
                <a:lnTo>
                  <a:pt x="0" y="3121"/>
                </a:lnTo>
                <a:cubicBezTo>
                  <a:pt x="0" y="3116"/>
                  <a:pt x="0" y="3110"/>
                  <a:pt x="0" y="3105"/>
                </a:cubicBezTo>
                <a:lnTo>
                  <a:pt x="1" y="3101"/>
                </a:lnTo>
                <a:lnTo>
                  <a:pt x="1" y="319"/>
                </a:lnTo>
                <a:cubicBezTo>
                  <a:pt x="1" y="143"/>
                  <a:pt x="143" y="0"/>
                  <a:pt x="319" y="0"/>
                </a:cubicBezTo>
                <a:close/>
              </a:path>
            </a:pathLst>
          </a:custGeom>
          <a:solidFill>
            <a:schemeClr val="accent6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latin typeface="Roboto Black" panose="02000000000000000000" charset="0"/>
              <a:ea typeface="Roboto Black" panose="02000000000000000000" charset="0"/>
              <a:cs typeface="Roboto Black" panose="02000000000000000000" charset="0"/>
            </a:endParaRPr>
          </a:p>
        </p:txBody>
      </p:sp>
      <p:sp>
        <p:nvSpPr>
          <p:cNvPr id="73" name="Oval 2"/>
          <p:cNvSpPr/>
          <p:nvPr/>
        </p:nvSpPr>
        <p:spPr>
          <a:xfrm>
            <a:off x="4398621" y="2780286"/>
            <a:ext cx="415474" cy="403541"/>
          </a:xfrm>
          <a:custGeom>
            <a:avLst/>
            <a:gdLst>
              <a:gd name="T0" fmla="*/ 1408 w 11168"/>
              <a:gd name="T1" fmla="*/ 224 h 10848"/>
              <a:gd name="T2" fmla="*/ 2400 w 11168"/>
              <a:gd name="T3" fmla="*/ 1824 h 10848"/>
              <a:gd name="T4" fmla="*/ 928 w 11168"/>
              <a:gd name="T5" fmla="*/ 1120 h 10848"/>
              <a:gd name="T6" fmla="*/ 416 w 11168"/>
              <a:gd name="T7" fmla="*/ 1216 h 10848"/>
              <a:gd name="T8" fmla="*/ 2400 w 11168"/>
              <a:gd name="T9" fmla="*/ 4448 h 10848"/>
              <a:gd name="T10" fmla="*/ 6688 w 11168"/>
              <a:gd name="T11" fmla="*/ 7872 h 10848"/>
              <a:gd name="T12" fmla="*/ 8768 w 11168"/>
              <a:gd name="T13" fmla="*/ 10848 h 10848"/>
              <a:gd name="T14" fmla="*/ 9856 w 11168"/>
              <a:gd name="T15" fmla="*/ 10112 h 10848"/>
              <a:gd name="T16" fmla="*/ 9152 w 11168"/>
              <a:gd name="T17" fmla="*/ 8640 h 10848"/>
              <a:gd name="T18" fmla="*/ 10464 w 11168"/>
              <a:gd name="T19" fmla="*/ 9824 h 10848"/>
              <a:gd name="T20" fmla="*/ 10336 w 11168"/>
              <a:gd name="T21" fmla="*/ 7040 h 10848"/>
              <a:gd name="T22" fmla="*/ 8000 w 11168"/>
              <a:gd name="T23" fmla="*/ 6528 h 10848"/>
              <a:gd name="T24" fmla="*/ 3936 w 11168"/>
              <a:gd name="T25" fmla="*/ 640 h 10848"/>
              <a:gd name="T26" fmla="*/ 1984 w 11168"/>
              <a:gd name="T27" fmla="*/ 2880 h 10848"/>
              <a:gd name="T28" fmla="*/ 2816 w 11168"/>
              <a:gd name="T29" fmla="*/ 2304 h 10848"/>
              <a:gd name="T30" fmla="*/ 2080 w 11168"/>
              <a:gd name="T31" fmla="*/ 672 h 10848"/>
              <a:gd name="T32" fmla="*/ 3488 w 11168"/>
              <a:gd name="T33" fmla="*/ 1120 h 10848"/>
              <a:gd name="T34" fmla="*/ 4032 w 11168"/>
              <a:gd name="T35" fmla="*/ 3456 h 10848"/>
              <a:gd name="T36" fmla="*/ 8032 w 11168"/>
              <a:gd name="T37" fmla="*/ 7200 h 10848"/>
              <a:gd name="T38" fmla="*/ 8800 w 11168"/>
              <a:gd name="T39" fmla="*/ 7072 h 10848"/>
              <a:gd name="T40" fmla="*/ 10368 w 11168"/>
              <a:gd name="T41" fmla="*/ 8960 h 10848"/>
              <a:gd name="T42" fmla="*/ 9184 w 11168"/>
              <a:gd name="T43" fmla="*/ 8032 h 10848"/>
              <a:gd name="T44" fmla="*/ 8352 w 11168"/>
              <a:gd name="T45" fmla="*/ 8608 h 10848"/>
              <a:gd name="T46" fmla="*/ 8352 w 11168"/>
              <a:gd name="T47" fmla="*/ 9504 h 10848"/>
              <a:gd name="T48" fmla="*/ 8800 w 11168"/>
              <a:gd name="T49" fmla="*/ 10272 h 10848"/>
              <a:gd name="T50" fmla="*/ 7296 w 11168"/>
              <a:gd name="T51" fmla="*/ 8128 h 10848"/>
              <a:gd name="T52" fmla="*/ 3584 w 11168"/>
              <a:gd name="T53" fmla="*/ 3904 h 10848"/>
              <a:gd name="T54" fmla="*/ 2912 w 11168"/>
              <a:gd name="T55" fmla="*/ 3744 h 10848"/>
              <a:gd name="T56" fmla="*/ 1248 w 11168"/>
              <a:gd name="T57" fmla="*/ 3360 h 10848"/>
              <a:gd name="T58" fmla="*/ 1536 w 11168"/>
              <a:gd name="T59" fmla="*/ 2688 h 10848"/>
              <a:gd name="T60" fmla="*/ 3392 w 11168"/>
              <a:gd name="T61" fmla="*/ 6080 h 10848"/>
              <a:gd name="T62" fmla="*/ 640 w 11168"/>
              <a:gd name="T63" fmla="*/ 8576 h 10848"/>
              <a:gd name="T64" fmla="*/ 1536 w 11168"/>
              <a:gd name="T65" fmla="*/ 10368 h 10848"/>
              <a:gd name="T66" fmla="*/ 2432 w 11168"/>
              <a:gd name="T67" fmla="*/ 10368 h 10848"/>
              <a:gd name="T68" fmla="*/ 4736 w 11168"/>
              <a:gd name="T69" fmla="*/ 7168 h 10848"/>
              <a:gd name="T70" fmla="*/ 3392 w 11168"/>
              <a:gd name="T71" fmla="*/ 6080 h 10848"/>
              <a:gd name="T72" fmla="*/ 1120 w 11168"/>
              <a:gd name="T73" fmla="*/ 9024 h 10848"/>
              <a:gd name="T74" fmla="*/ 4320 w 11168"/>
              <a:gd name="T75" fmla="*/ 7616 h 10848"/>
              <a:gd name="T76" fmla="*/ 9792 w 11168"/>
              <a:gd name="T77" fmla="*/ 768 h 10848"/>
              <a:gd name="T78" fmla="*/ 9120 w 11168"/>
              <a:gd name="T79" fmla="*/ 2336 h 10848"/>
              <a:gd name="T80" fmla="*/ 8672 w 11168"/>
              <a:gd name="T81" fmla="*/ 1888 h 10848"/>
              <a:gd name="T82" fmla="*/ 9792 w 11168"/>
              <a:gd name="T83" fmla="*/ 0 h 10848"/>
              <a:gd name="T84" fmla="*/ 8000 w 11168"/>
              <a:gd name="T85" fmla="*/ 1664 h 10848"/>
              <a:gd name="T86" fmla="*/ 8224 w 11168"/>
              <a:gd name="T87" fmla="*/ 2336 h 10848"/>
              <a:gd name="T88" fmla="*/ 6656 w 11168"/>
              <a:gd name="T89" fmla="*/ 4352 h 10848"/>
              <a:gd name="T90" fmla="*/ 7104 w 11168"/>
              <a:gd name="T91" fmla="*/ 4352 h 10848"/>
              <a:gd name="T92" fmla="*/ 8896 w 11168"/>
              <a:gd name="T93" fmla="*/ 3008 h 10848"/>
              <a:gd name="T94" fmla="*/ 9344 w 11168"/>
              <a:gd name="T95" fmla="*/ 3008 h 10848"/>
              <a:gd name="T96" fmla="*/ 10912 w 11168"/>
              <a:gd name="T97" fmla="*/ 992 h 10848"/>
              <a:gd name="T98" fmla="*/ 9792 w 11168"/>
              <a:gd name="T99" fmla="*/ 0 h 10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168" h="10848">
                <a:moveTo>
                  <a:pt x="2400" y="0"/>
                </a:moveTo>
                <a:cubicBezTo>
                  <a:pt x="2048" y="0"/>
                  <a:pt x="1728" y="64"/>
                  <a:pt x="1408" y="224"/>
                </a:cubicBezTo>
                <a:cubicBezTo>
                  <a:pt x="1216" y="320"/>
                  <a:pt x="1152" y="576"/>
                  <a:pt x="1312" y="736"/>
                </a:cubicBezTo>
                <a:lnTo>
                  <a:pt x="2400" y="1824"/>
                </a:lnTo>
                <a:lnTo>
                  <a:pt x="2016" y="2208"/>
                </a:lnTo>
                <a:lnTo>
                  <a:pt x="928" y="1120"/>
                </a:lnTo>
                <a:cubicBezTo>
                  <a:pt x="864" y="1056"/>
                  <a:pt x="800" y="1024"/>
                  <a:pt x="704" y="1024"/>
                </a:cubicBezTo>
                <a:cubicBezTo>
                  <a:pt x="576" y="1024"/>
                  <a:pt x="480" y="1088"/>
                  <a:pt x="416" y="1216"/>
                </a:cubicBezTo>
                <a:cubicBezTo>
                  <a:pt x="0" y="2048"/>
                  <a:pt x="128" y="3104"/>
                  <a:pt x="832" y="3808"/>
                </a:cubicBezTo>
                <a:cubicBezTo>
                  <a:pt x="1280" y="4256"/>
                  <a:pt x="1824" y="4448"/>
                  <a:pt x="2400" y="4448"/>
                </a:cubicBezTo>
                <a:cubicBezTo>
                  <a:pt x="2656" y="4448"/>
                  <a:pt x="2912" y="4416"/>
                  <a:pt x="3136" y="4320"/>
                </a:cubicBezTo>
                <a:lnTo>
                  <a:pt x="6688" y="7872"/>
                </a:lnTo>
                <a:cubicBezTo>
                  <a:pt x="6400" y="8672"/>
                  <a:pt x="6592" y="9568"/>
                  <a:pt x="7200" y="10208"/>
                </a:cubicBezTo>
                <a:cubicBezTo>
                  <a:pt x="7648" y="10656"/>
                  <a:pt x="8192" y="10848"/>
                  <a:pt x="8768" y="10848"/>
                </a:cubicBezTo>
                <a:cubicBezTo>
                  <a:pt x="9120" y="10848"/>
                  <a:pt x="9440" y="10784"/>
                  <a:pt x="9760" y="10624"/>
                </a:cubicBezTo>
                <a:cubicBezTo>
                  <a:pt x="9952" y="10528"/>
                  <a:pt x="10016" y="10272"/>
                  <a:pt x="9856" y="10112"/>
                </a:cubicBezTo>
                <a:lnTo>
                  <a:pt x="8768" y="9024"/>
                </a:lnTo>
                <a:lnTo>
                  <a:pt x="9152" y="8640"/>
                </a:lnTo>
                <a:lnTo>
                  <a:pt x="10240" y="9728"/>
                </a:lnTo>
                <a:cubicBezTo>
                  <a:pt x="10304" y="9792"/>
                  <a:pt x="10368" y="9824"/>
                  <a:pt x="10464" y="9824"/>
                </a:cubicBezTo>
                <a:cubicBezTo>
                  <a:pt x="10592" y="9824"/>
                  <a:pt x="10688" y="9760"/>
                  <a:pt x="10752" y="9632"/>
                </a:cubicBezTo>
                <a:cubicBezTo>
                  <a:pt x="11168" y="8800"/>
                  <a:pt x="11040" y="7744"/>
                  <a:pt x="10336" y="7040"/>
                </a:cubicBezTo>
                <a:cubicBezTo>
                  <a:pt x="9888" y="6592"/>
                  <a:pt x="9344" y="6400"/>
                  <a:pt x="8768" y="6400"/>
                </a:cubicBezTo>
                <a:cubicBezTo>
                  <a:pt x="8512" y="6400"/>
                  <a:pt x="8256" y="6432"/>
                  <a:pt x="8000" y="6528"/>
                </a:cubicBezTo>
                <a:lnTo>
                  <a:pt x="4448" y="2976"/>
                </a:lnTo>
                <a:cubicBezTo>
                  <a:pt x="4736" y="2176"/>
                  <a:pt x="4544" y="1280"/>
                  <a:pt x="3936" y="640"/>
                </a:cubicBezTo>
                <a:cubicBezTo>
                  <a:pt x="3520" y="224"/>
                  <a:pt x="2976" y="0"/>
                  <a:pt x="2400" y="0"/>
                </a:cubicBezTo>
                <a:close/>
                <a:moveTo>
                  <a:pt x="1984" y="2880"/>
                </a:moveTo>
                <a:cubicBezTo>
                  <a:pt x="2144" y="2880"/>
                  <a:pt x="2304" y="2816"/>
                  <a:pt x="2432" y="2688"/>
                </a:cubicBezTo>
                <a:lnTo>
                  <a:pt x="2816" y="2304"/>
                </a:lnTo>
                <a:cubicBezTo>
                  <a:pt x="3072" y="2048"/>
                  <a:pt x="3072" y="1664"/>
                  <a:pt x="2816" y="1408"/>
                </a:cubicBezTo>
                <a:lnTo>
                  <a:pt x="2080" y="672"/>
                </a:lnTo>
                <a:cubicBezTo>
                  <a:pt x="2176" y="672"/>
                  <a:pt x="2272" y="640"/>
                  <a:pt x="2368" y="640"/>
                </a:cubicBezTo>
                <a:cubicBezTo>
                  <a:pt x="2784" y="640"/>
                  <a:pt x="3200" y="800"/>
                  <a:pt x="3488" y="1120"/>
                </a:cubicBezTo>
                <a:cubicBezTo>
                  <a:pt x="3936" y="1568"/>
                  <a:pt x="4064" y="2208"/>
                  <a:pt x="3872" y="2784"/>
                </a:cubicBezTo>
                <a:cubicBezTo>
                  <a:pt x="3776" y="3008"/>
                  <a:pt x="3840" y="3264"/>
                  <a:pt x="4032" y="3456"/>
                </a:cubicBezTo>
                <a:lnTo>
                  <a:pt x="7584" y="7008"/>
                </a:lnTo>
                <a:cubicBezTo>
                  <a:pt x="7712" y="7136"/>
                  <a:pt x="7872" y="7200"/>
                  <a:pt x="8032" y="7200"/>
                </a:cubicBezTo>
                <a:cubicBezTo>
                  <a:pt x="8096" y="7200"/>
                  <a:pt x="8192" y="7200"/>
                  <a:pt x="8256" y="7168"/>
                </a:cubicBezTo>
                <a:cubicBezTo>
                  <a:pt x="8416" y="7104"/>
                  <a:pt x="8608" y="7072"/>
                  <a:pt x="8800" y="7072"/>
                </a:cubicBezTo>
                <a:cubicBezTo>
                  <a:pt x="9216" y="7072"/>
                  <a:pt x="9632" y="7232"/>
                  <a:pt x="9920" y="7552"/>
                </a:cubicBezTo>
                <a:cubicBezTo>
                  <a:pt x="10304" y="7936"/>
                  <a:pt x="10464" y="8448"/>
                  <a:pt x="10368" y="8960"/>
                </a:cubicBezTo>
                <a:lnTo>
                  <a:pt x="9632" y="8224"/>
                </a:lnTo>
                <a:cubicBezTo>
                  <a:pt x="9504" y="8096"/>
                  <a:pt x="9344" y="8032"/>
                  <a:pt x="9184" y="8032"/>
                </a:cubicBezTo>
                <a:cubicBezTo>
                  <a:pt x="9024" y="8032"/>
                  <a:pt x="8864" y="8096"/>
                  <a:pt x="8736" y="8224"/>
                </a:cubicBezTo>
                <a:lnTo>
                  <a:pt x="8352" y="8608"/>
                </a:lnTo>
                <a:cubicBezTo>
                  <a:pt x="8224" y="8736"/>
                  <a:pt x="8160" y="8896"/>
                  <a:pt x="8160" y="9056"/>
                </a:cubicBezTo>
                <a:cubicBezTo>
                  <a:pt x="8160" y="9216"/>
                  <a:pt x="8224" y="9376"/>
                  <a:pt x="8352" y="9504"/>
                </a:cubicBezTo>
                <a:lnTo>
                  <a:pt x="9088" y="10240"/>
                </a:lnTo>
                <a:cubicBezTo>
                  <a:pt x="8992" y="10240"/>
                  <a:pt x="8896" y="10272"/>
                  <a:pt x="8800" y="10272"/>
                </a:cubicBezTo>
                <a:cubicBezTo>
                  <a:pt x="8384" y="10272"/>
                  <a:pt x="7968" y="10112"/>
                  <a:pt x="7680" y="9792"/>
                </a:cubicBezTo>
                <a:cubicBezTo>
                  <a:pt x="7232" y="9344"/>
                  <a:pt x="7104" y="8704"/>
                  <a:pt x="7296" y="8128"/>
                </a:cubicBezTo>
                <a:cubicBezTo>
                  <a:pt x="7392" y="7904"/>
                  <a:pt x="7328" y="7648"/>
                  <a:pt x="7136" y="7456"/>
                </a:cubicBezTo>
                <a:lnTo>
                  <a:pt x="3584" y="3904"/>
                </a:lnTo>
                <a:cubicBezTo>
                  <a:pt x="3456" y="3776"/>
                  <a:pt x="3296" y="3712"/>
                  <a:pt x="3136" y="3712"/>
                </a:cubicBezTo>
                <a:cubicBezTo>
                  <a:pt x="3072" y="3712"/>
                  <a:pt x="3008" y="3712"/>
                  <a:pt x="2912" y="3744"/>
                </a:cubicBezTo>
                <a:cubicBezTo>
                  <a:pt x="2752" y="3808"/>
                  <a:pt x="2560" y="3840"/>
                  <a:pt x="2368" y="3840"/>
                </a:cubicBezTo>
                <a:cubicBezTo>
                  <a:pt x="1952" y="3840"/>
                  <a:pt x="1536" y="3680"/>
                  <a:pt x="1248" y="3360"/>
                </a:cubicBezTo>
                <a:cubicBezTo>
                  <a:pt x="864" y="2976"/>
                  <a:pt x="704" y="2464"/>
                  <a:pt x="800" y="1952"/>
                </a:cubicBezTo>
                <a:lnTo>
                  <a:pt x="1536" y="2688"/>
                </a:lnTo>
                <a:cubicBezTo>
                  <a:pt x="1664" y="2816"/>
                  <a:pt x="1824" y="2880"/>
                  <a:pt x="1984" y="2880"/>
                </a:cubicBezTo>
                <a:close/>
                <a:moveTo>
                  <a:pt x="3392" y="6080"/>
                </a:moveTo>
                <a:cubicBezTo>
                  <a:pt x="3232" y="6080"/>
                  <a:pt x="3072" y="6144"/>
                  <a:pt x="2944" y="6272"/>
                </a:cubicBezTo>
                <a:lnTo>
                  <a:pt x="640" y="8576"/>
                </a:lnTo>
                <a:cubicBezTo>
                  <a:pt x="384" y="8832"/>
                  <a:pt x="384" y="9216"/>
                  <a:pt x="640" y="9472"/>
                </a:cubicBezTo>
                <a:lnTo>
                  <a:pt x="1536" y="10368"/>
                </a:lnTo>
                <a:cubicBezTo>
                  <a:pt x="1664" y="10496"/>
                  <a:pt x="1824" y="10560"/>
                  <a:pt x="1984" y="10560"/>
                </a:cubicBezTo>
                <a:cubicBezTo>
                  <a:pt x="2144" y="10560"/>
                  <a:pt x="2304" y="10496"/>
                  <a:pt x="2432" y="10368"/>
                </a:cubicBezTo>
                <a:lnTo>
                  <a:pt x="4736" y="8064"/>
                </a:lnTo>
                <a:cubicBezTo>
                  <a:pt x="4992" y="7808"/>
                  <a:pt x="4992" y="7424"/>
                  <a:pt x="4736" y="7168"/>
                </a:cubicBezTo>
                <a:lnTo>
                  <a:pt x="3840" y="6272"/>
                </a:lnTo>
                <a:cubicBezTo>
                  <a:pt x="3744" y="6144"/>
                  <a:pt x="3584" y="6080"/>
                  <a:pt x="3392" y="6080"/>
                </a:cubicBezTo>
                <a:close/>
                <a:moveTo>
                  <a:pt x="2016" y="9920"/>
                </a:moveTo>
                <a:lnTo>
                  <a:pt x="1120" y="9024"/>
                </a:lnTo>
                <a:lnTo>
                  <a:pt x="3424" y="6720"/>
                </a:lnTo>
                <a:lnTo>
                  <a:pt x="4320" y="7616"/>
                </a:lnTo>
                <a:lnTo>
                  <a:pt x="2016" y="9920"/>
                </a:lnTo>
                <a:close/>
                <a:moveTo>
                  <a:pt x="9792" y="768"/>
                </a:moveTo>
                <a:lnTo>
                  <a:pt x="10240" y="1216"/>
                </a:lnTo>
                <a:lnTo>
                  <a:pt x="9120" y="2336"/>
                </a:lnTo>
                <a:lnTo>
                  <a:pt x="8896" y="2112"/>
                </a:lnTo>
                <a:lnTo>
                  <a:pt x="8672" y="1888"/>
                </a:lnTo>
                <a:lnTo>
                  <a:pt x="9792" y="768"/>
                </a:lnTo>
                <a:moveTo>
                  <a:pt x="9792" y="0"/>
                </a:moveTo>
                <a:cubicBezTo>
                  <a:pt x="9696" y="0"/>
                  <a:pt x="9632" y="32"/>
                  <a:pt x="9568" y="96"/>
                </a:cubicBezTo>
                <a:lnTo>
                  <a:pt x="8000" y="1664"/>
                </a:lnTo>
                <a:cubicBezTo>
                  <a:pt x="7872" y="1792"/>
                  <a:pt x="7872" y="1984"/>
                  <a:pt x="8000" y="2112"/>
                </a:cubicBezTo>
                <a:lnTo>
                  <a:pt x="8224" y="2336"/>
                </a:lnTo>
                <a:lnTo>
                  <a:pt x="6656" y="3904"/>
                </a:lnTo>
                <a:cubicBezTo>
                  <a:pt x="6528" y="4032"/>
                  <a:pt x="6528" y="4224"/>
                  <a:pt x="6656" y="4352"/>
                </a:cubicBezTo>
                <a:cubicBezTo>
                  <a:pt x="6720" y="4416"/>
                  <a:pt x="6816" y="4448"/>
                  <a:pt x="6880" y="4448"/>
                </a:cubicBezTo>
                <a:cubicBezTo>
                  <a:pt x="6944" y="4448"/>
                  <a:pt x="7040" y="4416"/>
                  <a:pt x="7104" y="4352"/>
                </a:cubicBezTo>
                <a:lnTo>
                  <a:pt x="8672" y="2784"/>
                </a:lnTo>
                <a:lnTo>
                  <a:pt x="8896" y="3008"/>
                </a:lnTo>
                <a:cubicBezTo>
                  <a:pt x="8960" y="3072"/>
                  <a:pt x="9056" y="3104"/>
                  <a:pt x="9120" y="3104"/>
                </a:cubicBezTo>
                <a:cubicBezTo>
                  <a:pt x="9184" y="3104"/>
                  <a:pt x="9280" y="3072"/>
                  <a:pt x="9344" y="3008"/>
                </a:cubicBezTo>
                <a:lnTo>
                  <a:pt x="10912" y="1440"/>
                </a:lnTo>
                <a:cubicBezTo>
                  <a:pt x="11040" y="1312"/>
                  <a:pt x="11040" y="1120"/>
                  <a:pt x="10912" y="992"/>
                </a:cubicBezTo>
                <a:lnTo>
                  <a:pt x="10016" y="96"/>
                </a:lnTo>
                <a:cubicBezTo>
                  <a:pt x="9984" y="32"/>
                  <a:pt x="9888" y="0"/>
                  <a:pt x="9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74" name="Oval 31"/>
          <p:cNvSpPr/>
          <p:nvPr/>
        </p:nvSpPr>
        <p:spPr>
          <a:xfrm>
            <a:off x="5001878" y="3479051"/>
            <a:ext cx="415474" cy="415221"/>
          </a:xfrm>
          <a:custGeom>
            <a:avLst/>
            <a:gdLst>
              <a:gd name="T0" fmla="*/ 5052 w 10294"/>
              <a:gd name="T1" fmla="*/ 5760 h 10285"/>
              <a:gd name="T2" fmla="*/ 7785 w 10294"/>
              <a:gd name="T3" fmla="*/ 5760 h 10285"/>
              <a:gd name="T4" fmla="*/ 9384 w 10294"/>
              <a:gd name="T5" fmla="*/ 6300 h 10285"/>
              <a:gd name="T6" fmla="*/ 10127 w 10294"/>
              <a:gd name="T7" fmla="*/ 4785 h 10285"/>
              <a:gd name="T8" fmla="*/ 8722 w 10294"/>
              <a:gd name="T9" fmla="*/ 3849 h 10285"/>
              <a:gd name="T10" fmla="*/ 7612 w 10294"/>
              <a:gd name="T11" fmla="*/ 5120 h 10285"/>
              <a:gd name="T12" fmla="*/ 5052 w 10294"/>
              <a:gd name="T13" fmla="*/ 5120 h 10285"/>
              <a:gd name="T14" fmla="*/ 5052 w 10294"/>
              <a:gd name="T15" fmla="*/ 1453 h 10285"/>
              <a:gd name="T16" fmla="*/ 7836 w 10294"/>
              <a:gd name="T17" fmla="*/ 1453 h 10285"/>
              <a:gd name="T18" fmla="*/ 8730 w 10294"/>
              <a:gd name="T19" fmla="*/ 2340 h 10285"/>
              <a:gd name="T20" fmla="*/ 9917 w 10294"/>
              <a:gd name="T21" fmla="*/ 1920 h 10285"/>
              <a:gd name="T22" fmla="*/ 10055 w 10294"/>
              <a:gd name="T23" fmla="*/ 669 h 10285"/>
              <a:gd name="T24" fmla="*/ 8988 w 10294"/>
              <a:gd name="T25" fmla="*/ 0 h 10285"/>
              <a:gd name="T26" fmla="*/ 7938 w 10294"/>
              <a:gd name="T27" fmla="*/ 640 h 10285"/>
              <a:gd name="T28" fmla="*/ 4732 w 10294"/>
              <a:gd name="T29" fmla="*/ 640 h 10285"/>
              <a:gd name="T30" fmla="*/ 4412 w 10294"/>
              <a:gd name="T31" fmla="*/ 1050 h 10285"/>
              <a:gd name="T32" fmla="*/ 4412 w 10294"/>
              <a:gd name="T33" fmla="*/ 5120 h 10285"/>
              <a:gd name="T34" fmla="*/ 2287 w 10294"/>
              <a:gd name="T35" fmla="*/ 5120 h 10285"/>
              <a:gd name="T36" fmla="*/ 1116 w 10294"/>
              <a:gd name="T37" fmla="*/ 3994 h 10285"/>
              <a:gd name="T38" fmla="*/ 0 w 10294"/>
              <a:gd name="T39" fmla="*/ 5194 h 10285"/>
              <a:gd name="T40" fmla="*/ 1116 w 10294"/>
              <a:gd name="T41" fmla="*/ 6394 h 10285"/>
              <a:gd name="T42" fmla="*/ 2159 w 10294"/>
              <a:gd name="T43" fmla="*/ 5754 h 10285"/>
              <a:gd name="T44" fmla="*/ 4412 w 10294"/>
              <a:gd name="T45" fmla="*/ 5754 h 10285"/>
              <a:gd name="T46" fmla="*/ 4412 w 10294"/>
              <a:gd name="T47" fmla="*/ 9184 h 10285"/>
              <a:gd name="T48" fmla="*/ 4732 w 10294"/>
              <a:gd name="T49" fmla="*/ 9594 h 10285"/>
              <a:gd name="T50" fmla="*/ 7765 w 10294"/>
              <a:gd name="T51" fmla="*/ 9594 h 10285"/>
              <a:gd name="T52" fmla="*/ 8892 w 10294"/>
              <a:gd name="T53" fmla="*/ 10234 h 10285"/>
              <a:gd name="T54" fmla="*/ 10183 w 10294"/>
              <a:gd name="T55" fmla="*/ 9034 h 10285"/>
              <a:gd name="T56" fmla="*/ 8892 w 10294"/>
              <a:gd name="T57" fmla="*/ 7834 h 10285"/>
              <a:gd name="T58" fmla="*/ 7612 w 10294"/>
              <a:gd name="T59" fmla="*/ 8781 h 10285"/>
              <a:gd name="T60" fmla="*/ 5052 w 10294"/>
              <a:gd name="T61" fmla="*/ 8781 h 10285"/>
              <a:gd name="T62" fmla="*/ 5052 w 10294"/>
              <a:gd name="T63" fmla="*/ 5760 h 10285"/>
              <a:gd name="T64" fmla="*/ 8892 w 10294"/>
              <a:gd name="T65" fmla="*/ 4640 h 10285"/>
              <a:gd name="T66" fmla="*/ 9263 w 10294"/>
              <a:gd name="T67" fmla="*/ 4839 h 10285"/>
              <a:gd name="T68" fmla="*/ 9263 w 10294"/>
              <a:gd name="T69" fmla="*/ 5236 h 10285"/>
              <a:gd name="T70" fmla="*/ 8892 w 10294"/>
              <a:gd name="T71" fmla="*/ 5434 h 10285"/>
              <a:gd name="T72" fmla="*/ 8438 w 10294"/>
              <a:gd name="T73" fmla="*/ 5034 h 10285"/>
              <a:gd name="T74" fmla="*/ 8892 w 10294"/>
              <a:gd name="T75" fmla="*/ 4634 h 10285"/>
              <a:gd name="T76" fmla="*/ 8892 w 10294"/>
              <a:gd name="T77" fmla="*/ 4640 h 10285"/>
              <a:gd name="T78" fmla="*/ 8988 w 10294"/>
              <a:gd name="T79" fmla="*/ 800 h 10285"/>
              <a:gd name="T80" fmla="*/ 9365 w 10294"/>
              <a:gd name="T81" fmla="*/ 1046 h 10285"/>
              <a:gd name="T82" fmla="*/ 9279 w 10294"/>
              <a:gd name="T83" fmla="*/ 1489 h 10285"/>
              <a:gd name="T84" fmla="*/ 8837 w 10294"/>
              <a:gd name="T85" fmla="*/ 1575 h 10285"/>
              <a:gd name="T86" fmla="*/ 8591 w 10294"/>
              <a:gd name="T87" fmla="*/ 1197 h 10285"/>
              <a:gd name="T88" fmla="*/ 8988 w 10294"/>
              <a:gd name="T89" fmla="*/ 800 h 10285"/>
              <a:gd name="T90" fmla="*/ 1455 w 10294"/>
              <a:gd name="T91" fmla="*/ 5396 h 10285"/>
              <a:gd name="T92" fmla="*/ 1116 w 10294"/>
              <a:gd name="T93" fmla="*/ 5594 h 10285"/>
              <a:gd name="T94" fmla="*/ 716 w 10294"/>
              <a:gd name="T95" fmla="*/ 5194 h 10285"/>
              <a:gd name="T96" fmla="*/ 1116 w 10294"/>
              <a:gd name="T97" fmla="*/ 4794 h 10285"/>
              <a:gd name="T98" fmla="*/ 1455 w 10294"/>
              <a:gd name="T99" fmla="*/ 4992 h 10285"/>
              <a:gd name="T100" fmla="*/ 1455 w 10294"/>
              <a:gd name="T101" fmla="*/ 5396 h 10285"/>
              <a:gd name="T102" fmla="*/ 8892 w 10294"/>
              <a:gd name="T103" fmla="*/ 8634 h 10285"/>
              <a:gd name="T104" fmla="*/ 9246 w 10294"/>
              <a:gd name="T105" fmla="*/ 8901 h 10285"/>
              <a:gd name="T106" fmla="*/ 9140 w 10294"/>
              <a:gd name="T107" fmla="*/ 9332 h 10285"/>
              <a:gd name="T108" fmla="*/ 8702 w 10294"/>
              <a:gd name="T109" fmla="*/ 9405 h 10285"/>
              <a:gd name="T110" fmla="*/ 8463 w 10294"/>
              <a:gd name="T111" fmla="*/ 9031 h 10285"/>
              <a:gd name="T112" fmla="*/ 8892 w 10294"/>
              <a:gd name="T113" fmla="*/ 8634 h 10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294" h="10285">
                <a:moveTo>
                  <a:pt x="5052" y="5760"/>
                </a:moveTo>
                <a:lnTo>
                  <a:pt x="7785" y="5760"/>
                </a:lnTo>
                <a:cubicBezTo>
                  <a:pt x="8107" y="6316"/>
                  <a:pt x="8791" y="6547"/>
                  <a:pt x="9384" y="6300"/>
                </a:cubicBezTo>
                <a:cubicBezTo>
                  <a:pt x="9977" y="6053"/>
                  <a:pt x="10294" y="5405"/>
                  <a:pt x="10127" y="4785"/>
                </a:cubicBezTo>
                <a:cubicBezTo>
                  <a:pt x="9959" y="4165"/>
                  <a:pt x="9359" y="3764"/>
                  <a:pt x="8722" y="3849"/>
                </a:cubicBezTo>
                <a:cubicBezTo>
                  <a:pt x="8086" y="3934"/>
                  <a:pt x="7611" y="4478"/>
                  <a:pt x="7612" y="5120"/>
                </a:cubicBezTo>
                <a:lnTo>
                  <a:pt x="5052" y="5120"/>
                </a:lnTo>
                <a:lnTo>
                  <a:pt x="5052" y="1453"/>
                </a:lnTo>
                <a:lnTo>
                  <a:pt x="7836" y="1453"/>
                </a:lnTo>
                <a:cubicBezTo>
                  <a:pt x="7939" y="1896"/>
                  <a:pt x="8286" y="2240"/>
                  <a:pt x="8730" y="2340"/>
                </a:cubicBezTo>
                <a:cubicBezTo>
                  <a:pt x="9173" y="2439"/>
                  <a:pt x="9634" y="2276"/>
                  <a:pt x="9917" y="1920"/>
                </a:cubicBezTo>
                <a:cubicBezTo>
                  <a:pt x="10199" y="1564"/>
                  <a:pt x="10253" y="1078"/>
                  <a:pt x="10055" y="669"/>
                </a:cubicBezTo>
                <a:cubicBezTo>
                  <a:pt x="9857" y="260"/>
                  <a:pt x="9442" y="0"/>
                  <a:pt x="8988" y="0"/>
                </a:cubicBezTo>
                <a:cubicBezTo>
                  <a:pt x="8546" y="0"/>
                  <a:pt x="8140" y="247"/>
                  <a:pt x="7938" y="640"/>
                </a:cubicBezTo>
                <a:lnTo>
                  <a:pt x="4732" y="640"/>
                </a:lnTo>
                <a:cubicBezTo>
                  <a:pt x="4531" y="667"/>
                  <a:pt x="4389" y="849"/>
                  <a:pt x="4412" y="1050"/>
                </a:cubicBezTo>
                <a:lnTo>
                  <a:pt x="4412" y="5120"/>
                </a:lnTo>
                <a:lnTo>
                  <a:pt x="2287" y="5120"/>
                </a:lnTo>
                <a:cubicBezTo>
                  <a:pt x="2257" y="4494"/>
                  <a:pt x="1743" y="4000"/>
                  <a:pt x="1116" y="3994"/>
                </a:cubicBezTo>
                <a:cubicBezTo>
                  <a:pt x="487" y="4040"/>
                  <a:pt x="0" y="4564"/>
                  <a:pt x="0" y="5194"/>
                </a:cubicBezTo>
                <a:cubicBezTo>
                  <a:pt x="0" y="5824"/>
                  <a:pt x="487" y="6348"/>
                  <a:pt x="1116" y="6394"/>
                </a:cubicBezTo>
                <a:cubicBezTo>
                  <a:pt x="1556" y="6392"/>
                  <a:pt x="1958" y="6145"/>
                  <a:pt x="2159" y="5754"/>
                </a:cubicBezTo>
                <a:lnTo>
                  <a:pt x="4412" y="5754"/>
                </a:lnTo>
                <a:lnTo>
                  <a:pt x="4412" y="9184"/>
                </a:lnTo>
                <a:cubicBezTo>
                  <a:pt x="4389" y="9385"/>
                  <a:pt x="4531" y="9567"/>
                  <a:pt x="4732" y="9594"/>
                </a:cubicBezTo>
                <a:lnTo>
                  <a:pt x="7765" y="9594"/>
                </a:lnTo>
                <a:cubicBezTo>
                  <a:pt x="7997" y="9996"/>
                  <a:pt x="8428" y="10240"/>
                  <a:pt x="8892" y="10234"/>
                </a:cubicBezTo>
                <a:cubicBezTo>
                  <a:pt x="9589" y="10285"/>
                  <a:pt x="10183" y="9733"/>
                  <a:pt x="10183" y="9034"/>
                </a:cubicBezTo>
                <a:cubicBezTo>
                  <a:pt x="10183" y="8335"/>
                  <a:pt x="9589" y="7783"/>
                  <a:pt x="8892" y="7834"/>
                </a:cubicBezTo>
                <a:cubicBezTo>
                  <a:pt x="8297" y="7814"/>
                  <a:pt x="7766" y="8206"/>
                  <a:pt x="7612" y="8781"/>
                </a:cubicBezTo>
                <a:lnTo>
                  <a:pt x="5052" y="8781"/>
                </a:lnTo>
                <a:lnTo>
                  <a:pt x="5052" y="5760"/>
                </a:lnTo>
                <a:close/>
                <a:moveTo>
                  <a:pt x="8892" y="4640"/>
                </a:moveTo>
                <a:cubicBezTo>
                  <a:pt x="9041" y="4638"/>
                  <a:pt x="9182" y="4713"/>
                  <a:pt x="9263" y="4839"/>
                </a:cubicBezTo>
                <a:cubicBezTo>
                  <a:pt x="9338" y="4960"/>
                  <a:pt x="9338" y="5114"/>
                  <a:pt x="9263" y="5236"/>
                </a:cubicBezTo>
                <a:cubicBezTo>
                  <a:pt x="9182" y="5361"/>
                  <a:pt x="9041" y="5436"/>
                  <a:pt x="8892" y="5434"/>
                </a:cubicBezTo>
                <a:cubicBezTo>
                  <a:pt x="8651" y="5465"/>
                  <a:pt x="8438" y="5277"/>
                  <a:pt x="8438" y="5034"/>
                </a:cubicBezTo>
                <a:cubicBezTo>
                  <a:pt x="8438" y="4791"/>
                  <a:pt x="8651" y="4603"/>
                  <a:pt x="8892" y="4634"/>
                </a:cubicBezTo>
                <a:lnTo>
                  <a:pt x="8892" y="4640"/>
                </a:lnTo>
                <a:close/>
                <a:moveTo>
                  <a:pt x="8988" y="800"/>
                </a:moveTo>
                <a:cubicBezTo>
                  <a:pt x="9152" y="798"/>
                  <a:pt x="9301" y="895"/>
                  <a:pt x="9365" y="1046"/>
                </a:cubicBezTo>
                <a:cubicBezTo>
                  <a:pt x="9429" y="1198"/>
                  <a:pt x="9395" y="1373"/>
                  <a:pt x="9279" y="1489"/>
                </a:cubicBezTo>
                <a:cubicBezTo>
                  <a:pt x="9163" y="1605"/>
                  <a:pt x="8988" y="1639"/>
                  <a:pt x="8837" y="1575"/>
                </a:cubicBezTo>
                <a:cubicBezTo>
                  <a:pt x="8686" y="1511"/>
                  <a:pt x="8588" y="1361"/>
                  <a:pt x="8591" y="1197"/>
                </a:cubicBezTo>
                <a:cubicBezTo>
                  <a:pt x="8591" y="978"/>
                  <a:pt x="8769" y="800"/>
                  <a:pt x="8988" y="800"/>
                </a:cubicBezTo>
                <a:close/>
                <a:moveTo>
                  <a:pt x="1455" y="5396"/>
                </a:moveTo>
                <a:cubicBezTo>
                  <a:pt x="1386" y="5518"/>
                  <a:pt x="1256" y="5594"/>
                  <a:pt x="1116" y="5594"/>
                </a:cubicBezTo>
                <a:cubicBezTo>
                  <a:pt x="895" y="5594"/>
                  <a:pt x="716" y="5415"/>
                  <a:pt x="716" y="5194"/>
                </a:cubicBezTo>
                <a:cubicBezTo>
                  <a:pt x="716" y="4973"/>
                  <a:pt x="895" y="4794"/>
                  <a:pt x="1116" y="4794"/>
                </a:cubicBezTo>
                <a:cubicBezTo>
                  <a:pt x="1256" y="4794"/>
                  <a:pt x="1386" y="4870"/>
                  <a:pt x="1455" y="4992"/>
                </a:cubicBezTo>
                <a:cubicBezTo>
                  <a:pt x="1527" y="5117"/>
                  <a:pt x="1527" y="5271"/>
                  <a:pt x="1455" y="5396"/>
                </a:cubicBezTo>
                <a:close/>
                <a:moveTo>
                  <a:pt x="8892" y="8634"/>
                </a:moveTo>
                <a:cubicBezTo>
                  <a:pt x="9053" y="8644"/>
                  <a:pt x="9192" y="8749"/>
                  <a:pt x="9246" y="8901"/>
                </a:cubicBezTo>
                <a:cubicBezTo>
                  <a:pt x="9300" y="9053"/>
                  <a:pt x="9258" y="9223"/>
                  <a:pt x="9140" y="9332"/>
                </a:cubicBezTo>
                <a:cubicBezTo>
                  <a:pt x="9022" y="9442"/>
                  <a:pt x="8849" y="9470"/>
                  <a:pt x="8702" y="9405"/>
                </a:cubicBezTo>
                <a:cubicBezTo>
                  <a:pt x="8555" y="9339"/>
                  <a:pt x="8461" y="9192"/>
                  <a:pt x="8463" y="9031"/>
                </a:cubicBezTo>
                <a:cubicBezTo>
                  <a:pt x="8473" y="8804"/>
                  <a:pt x="8664" y="8627"/>
                  <a:pt x="8892" y="86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75" name="Oval 33"/>
          <p:cNvSpPr/>
          <p:nvPr/>
        </p:nvSpPr>
        <p:spPr>
          <a:xfrm>
            <a:off x="6753459" y="3478926"/>
            <a:ext cx="397803" cy="415474"/>
          </a:xfrm>
          <a:custGeom>
            <a:avLst/>
            <a:gdLst>
              <a:gd name="connsiteX0" fmla="*/ 250747 w 509195"/>
              <a:gd name="connsiteY0" fmla="*/ 154157 h 531813"/>
              <a:gd name="connsiteX1" fmla="*/ 266746 w 509195"/>
              <a:gd name="connsiteY1" fmla="*/ 170161 h 531813"/>
              <a:gd name="connsiteX2" fmla="*/ 266746 w 509195"/>
              <a:gd name="connsiteY2" fmla="*/ 258468 h 531813"/>
              <a:gd name="connsiteX3" fmla="*/ 360505 w 509195"/>
              <a:gd name="connsiteY3" fmla="*/ 352252 h 531813"/>
              <a:gd name="connsiteX4" fmla="*/ 360505 w 509195"/>
              <a:gd name="connsiteY4" fmla="*/ 374924 h 531813"/>
              <a:gd name="connsiteX5" fmla="*/ 349220 w 509195"/>
              <a:gd name="connsiteY5" fmla="*/ 379639 h 531813"/>
              <a:gd name="connsiteX6" fmla="*/ 337887 w 509195"/>
              <a:gd name="connsiteY6" fmla="*/ 374924 h 531813"/>
              <a:gd name="connsiteX7" fmla="*/ 242604 w 509195"/>
              <a:gd name="connsiteY7" fmla="*/ 279520 h 531813"/>
              <a:gd name="connsiteX8" fmla="*/ 234985 w 509195"/>
              <a:gd name="connsiteY8" fmla="*/ 268470 h 531813"/>
              <a:gd name="connsiteX9" fmla="*/ 234747 w 509195"/>
              <a:gd name="connsiteY9" fmla="*/ 262850 h 531813"/>
              <a:gd name="connsiteX10" fmla="*/ 234747 w 509195"/>
              <a:gd name="connsiteY10" fmla="*/ 170161 h 531813"/>
              <a:gd name="connsiteX11" fmla="*/ 250747 w 509195"/>
              <a:gd name="connsiteY11" fmla="*/ 154157 h 531813"/>
              <a:gd name="connsiteX12" fmla="*/ 120928 w 509195"/>
              <a:gd name="connsiteY12" fmla="*/ 32048 h 531813"/>
              <a:gd name="connsiteX13" fmla="*/ 32006 w 509195"/>
              <a:gd name="connsiteY13" fmla="*/ 120905 h 531813"/>
              <a:gd name="connsiteX14" fmla="*/ 32006 w 509195"/>
              <a:gd name="connsiteY14" fmla="*/ 410908 h 531813"/>
              <a:gd name="connsiteX15" fmla="*/ 120928 w 509195"/>
              <a:gd name="connsiteY15" fmla="*/ 499765 h 531813"/>
              <a:gd name="connsiteX16" fmla="*/ 388219 w 509195"/>
              <a:gd name="connsiteY16" fmla="*/ 499765 h 531813"/>
              <a:gd name="connsiteX17" fmla="*/ 477141 w 509195"/>
              <a:gd name="connsiteY17" fmla="*/ 410908 h 531813"/>
              <a:gd name="connsiteX18" fmla="*/ 477189 w 509195"/>
              <a:gd name="connsiteY18" fmla="*/ 410908 h 531813"/>
              <a:gd name="connsiteX19" fmla="*/ 477189 w 509195"/>
              <a:gd name="connsiteY19" fmla="*/ 120905 h 531813"/>
              <a:gd name="connsiteX20" fmla="*/ 388314 w 509195"/>
              <a:gd name="connsiteY20" fmla="*/ 32048 h 531813"/>
              <a:gd name="connsiteX21" fmla="*/ 120928 w 509195"/>
              <a:gd name="connsiteY21" fmla="*/ 0 h 531813"/>
              <a:gd name="connsiteX22" fmla="*/ 388219 w 509195"/>
              <a:gd name="connsiteY22" fmla="*/ 0 h 531813"/>
              <a:gd name="connsiteX23" fmla="*/ 509195 w 509195"/>
              <a:gd name="connsiteY23" fmla="*/ 120905 h 531813"/>
              <a:gd name="connsiteX24" fmla="*/ 509195 w 509195"/>
              <a:gd name="connsiteY24" fmla="*/ 410908 h 531813"/>
              <a:gd name="connsiteX25" fmla="*/ 388314 w 509195"/>
              <a:gd name="connsiteY25" fmla="*/ 531813 h 531813"/>
              <a:gd name="connsiteX26" fmla="*/ 120928 w 509195"/>
              <a:gd name="connsiteY26" fmla="*/ 531813 h 531813"/>
              <a:gd name="connsiteX27" fmla="*/ 0 w 509195"/>
              <a:gd name="connsiteY27" fmla="*/ 410908 h 531813"/>
              <a:gd name="connsiteX28" fmla="*/ 0 w 509195"/>
              <a:gd name="connsiteY28" fmla="*/ 120905 h 531813"/>
              <a:gd name="connsiteX29" fmla="*/ 120928 w 509195"/>
              <a:gd name="connsiteY29" fmla="*/ 0 h 53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09195" h="531813">
                <a:moveTo>
                  <a:pt x="250747" y="154157"/>
                </a:moveTo>
                <a:cubicBezTo>
                  <a:pt x="259556" y="154157"/>
                  <a:pt x="266746" y="161302"/>
                  <a:pt x="266746" y="170161"/>
                </a:cubicBezTo>
                <a:lnTo>
                  <a:pt x="266746" y="258468"/>
                </a:lnTo>
                <a:lnTo>
                  <a:pt x="360505" y="352252"/>
                </a:lnTo>
                <a:cubicBezTo>
                  <a:pt x="366743" y="358491"/>
                  <a:pt x="366743" y="368684"/>
                  <a:pt x="360505" y="374924"/>
                </a:cubicBezTo>
                <a:cubicBezTo>
                  <a:pt x="357410" y="378067"/>
                  <a:pt x="353315" y="379639"/>
                  <a:pt x="349220" y="379639"/>
                </a:cubicBezTo>
                <a:cubicBezTo>
                  <a:pt x="345077" y="379639"/>
                  <a:pt x="341030" y="378067"/>
                  <a:pt x="337887" y="374924"/>
                </a:cubicBezTo>
                <a:lnTo>
                  <a:pt x="242604" y="279520"/>
                </a:lnTo>
                <a:cubicBezTo>
                  <a:pt x="238604" y="277139"/>
                  <a:pt x="235747" y="273138"/>
                  <a:pt x="234985" y="268470"/>
                </a:cubicBezTo>
                <a:cubicBezTo>
                  <a:pt x="234557" y="266612"/>
                  <a:pt x="234509" y="264755"/>
                  <a:pt x="234747" y="262850"/>
                </a:cubicBezTo>
                <a:lnTo>
                  <a:pt x="234747" y="170161"/>
                </a:lnTo>
                <a:cubicBezTo>
                  <a:pt x="234747" y="161349"/>
                  <a:pt x="241890" y="154157"/>
                  <a:pt x="250747" y="154157"/>
                </a:cubicBezTo>
                <a:close/>
                <a:moveTo>
                  <a:pt x="120928" y="32048"/>
                </a:moveTo>
                <a:cubicBezTo>
                  <a:pt x="71919" y="32048"/>
                  <a:pt x="32006" y="71905"/>
                  <a:pt x="32006" y="120905"/>
                </a:cubicBezTo>
                <a:lnTo>
                  <a:pt x="32006" y="410908"/>
                </a:lnTo>
                <a:cubicBezTo>
                  <a:pt x="32006" y="459908"/>
                  <a:pt x="71919" y="499765"/>
                  <a:pt x="120928" y="499765"/>
                </a:cubicBezTo>
                <a:lnTo>
                  <a:pt x="388219" y="499765"/>
                </a:lnTo>
                <a:cubicBezTo>
                  <a:pt x="437229" y="499765"/>
                  <a:pt x="477141" y="459908"/>
                  <a:pt x="477141" y="410908"/>
                </a:cubicBezTo>
                <a:lnTo>
                  <a:pt x="477189" y="410908"/>
                </a:lnTo>
                <a:lnTo>
                  <a:pt x="477189" y="120905"/>
                </a:lnTo>
                <a:cubicBezTo>
                  <a:pt x="477189" y="71905"/>
                  <a:pt x="437276" y="32048"/>
                  <a:pt x="388314" y="32048"/>
                </a:cubicBezTo>
                <a:close/>
                <a:moveTo>
                  <a:pt x="120928" y="0"/>
                </a:moveTo>
                <a:lnTo>
                  <a:pt x="388219" y="0"/>
                </a:lnTo>
                <a:cubicBezTo>
                  <a:pt x="454899" y="0"/>
                  <a:pt x="509195" y="54238"/>
                  <a:pt x="509195" y="120905"/>
                </a:cubicBezTo>
                <a:lnTo>
                  <a:pt x="509195" y="410908"/>
                </a:lnTo>
                <a:cubicBezTo>
                  <a:pt x="509195" y="477575"/>
                  <a:pt x="454994" y="531813"/>
                  <a:pt x="388314" y="531813"/>
                </a:cubicBezTo>
                <a:lnTo>
                  <a:pt x="120928" y="531813"/>
                </a:lnTo>
                <a:cubicBezTo>
                  <a:pt x="54248" y="531813"/>
                  <a:pt x="0" y="477575"/>
                  <a:pt x="0" y="410908"/>
                </a:cubicBezTo>
                <a:lnTo>
                  <a:pt x="0" y="120905"/>
                </a:lnTo>
                <a:cubicBezTo>
                  <a:pt x="0" y="54238"/>
                  <a:pt x="54248" y="0"/>
                  <a:pt x="1209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76" name="Oval 34"/>
          <p:cNvSpPr/>
          <p:nvPr/>
        </p:nvSpPr>
        <p:spPr>
          <a:xfrm>
            <a:off x="7410187" y="2774320"/>
            <a:ext cx="397757" cy="415474"/>
          </a:xfrm>
          <a:custGeom>
            <a:avLst/>
            <a:gdLst>
              <a:gd name="connsiteX0" fmla="*/ 170887 w 507806"/>
              <a:gd name="connsiteY0" fmla="*/ 165466 h 530424"/>
              <a:gd name="connsiteX1" fmla="*/ 190890 w 507806"/>
              <a:gd name="connsiteY1" fmla="*/ 185475 h 530424"/>
              <a:gd name="connsiteX2" fmla="*/ 253804 w 507806"/>
              <a:gd name="connsiteY2" fmla="*/ 248454 h 530424"/>
              <a:gd name="connsiteX3" fmla="*/ 316718 w 507806"/>
              <a:gd name="connsiteY3" fmla="*/ 185475 h 530424"/>
              <a:gd name="connsiteX4" fmla="*/ 336721 w 507806"/>
              <a:gd name="connsiteY4" fmla="*/ 165466 h 530424"/>
              <a:gd name="connsiteX5" fmla="*/ 356629 w 507806"/>
              <a:gd name="connsiteY5" fmla="*/ 185475 h 530424"/>
              <a:gd name="connsiteX6" fmla="*/ 253756 w 507806"/>
              <a:gd name="connsiteY6" fmla="*/ 288375 h 530424"/>
              <a:gd name="connsiteX7" fmla="*/ 150884 w 507806"/>
              <a:gd name="connsiteY7" fmla="*/ 185475 h 530424"/>
              <a:gd name="connsiteX8" fmla="*/ 170887 w 507806"/>
              <a:gd name="connsiteY8" fmla="*/ 165466 h 530424"/>
              <a:gd name="connsiteX9" fmla="*/ 120571 w 507806"/>
              <a:gd name="connsiteY9" fmla="*/ 31904 h 530424"/>
              <a:gd name="connsiteX10" fmla="*/ 31952 w 507806"/>
              <a:gd name="connsiteY10" fmla="*/ 120570 h 530424"/>
              <a:gd name="connsiteX11" fmla="*/ 31952 w 507806"/>
              <a:gd name="connsiteY11" fmla="*/ 409854 h 530424"/>
              <a:gd name="connsiteX12" fmla="*/ 120571 w 507806"/>
              <a:gd name="connsiteY12" fmla="*/ 498472 h 530424"/>
              <a:gd name="connsiteX13" fmla="*/ 387140 w 507806"/>
              <a:gd name="connsiteY13" fmla="*/ 498472 h 530424"/>
              <a:gd name="connsiteX14" fmla="*/ 475759 w 507806"/>
              <a:gd name="connsiteY14" fmla="*/ 409854 h 530424"/>
              <a:gd name="connsiteX15" fmla="*/ 475806 w 507806"/>
              <a:gd name="connsiteY15" fmla="*/ 409854 h 530424"/>
              <a:gd name="connsiteX16" fmla="*/ 475806 w 507806"/>
              <a:gd name="connsiteY16" fmla="*/ 120570 h 530424"/>
              <a:gd name="connsiteX17" fmla="*/ 387188 w 507806"/>
              <a:gd name="connsiteY17" fmla="*/ 31904 h 530424"/>
              <a:gd name="connsiteX18" fmla="*/ 120571 w 507806"/>
              <a:gd name="connsiteY18" fmla="*/ 0 h 530424"/>
              <a:gd name="connsiteX19" fmla="*/ 387140 w 507806"/>
              <a:gd name="connsiteY19" fmla="*/ 0 h 530424"/>
              <a:gd name="connsiteX20" fmla="*/ 507806 w 507806"/>
              <a:gd name="connsiteY20" fmla="*/ 120570 h 530424"/>
              <a:gd name="connsiteX21" fmla="*/ 507806 w 507806"/>
              <a:gd name="connsiteY21" fmla="*/ 409854 h 530424"/>
              <a:gd name="connsiteX22" fmla="*/ 387188 w 507806"/>
              <a:gd name="connsiteY22" fmla="*/ 530424 h 530424"/>
              <a:gd name="connsiteX23" fmla="*/ 120571 w 507806"/>
              <a:gd name="connsiteY23" fmla="*/ 530424 h 530424"/>
              <a:gd name="connsiteX24" fmla="*/ 0 w 507806"/>
              <a:gd name="connsiteY24" fmla="*/ 409854 h 530424"/>
              <a:gd name="connsiteX25" fmla="*/ 0 w 507806"/>
              <a:gd name="connsiteY25" fmla="*/ 120570 h 530424"/>
              <a:gd name="connsiteX26" fmla="*/ 120571 w 507806"/>
              <a:gd name="connsiteY26" fmla="*/ 0 h 53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7806" h="530424">
                <a:moveTo>
                  <a:pt x="170887" y="165466"/>
                </a:moveTo>
                <a:cubicBezTo>
                  <a:pt x="181936" y="165466"/>
                  <a:pt x="190890" y="174470"/>
                  <a:pt x="190890" y="185475"/>
                </a:cubicBezTo>
                <a:cubicBezTo>
                  <a:pt x="190890" y="220204"/>
                  <a:pt x="219085" y="248454"/>
                  <a:pt x="253804" y="248454"/>
                </a:cubicBezTo>
                <a:cubicBezTo>
                  <a:pt x="288523" y="248454"/>
                  <a:pt x="316718" y="220204"/>
                  <a:pt x="316718" y="185475"/>
                </a:cubicBezTo>
                <a:cubicBezTo>
                  <a:pt x="316718" y="174422"/>
                  <a:pt x="325719" y="165466"/>
                  <a:pt x="336721" y="165466"/>
                </a:cubicBezTo>
                <a:cubicBezTo>
                  <a:pt x="347818" y="165466"/>
                  <a:pt x="356724" y="174422"/>
                  <a:pt x="356629" y="185475"/>
                </a:cubicBezTo>
                <a:cubicBezTo>
                  <a:pt x="356629" y="242261"/>
                  <a:pt x="310479" y="288375"/>
                  <a:pt x="253756" y="288375"/>
                </a:cubicBezTo>
                <a:cubicBezTo>
                  <a:pt x="196986" y="288375"/>
                  <a:pt x="150884" y="242261"/>
                  <a:pt x="150884" y="185475"/>
                </a:cubicBezTo>
                <a:cubicBezTo>
                  <a:pt x="150884" y="174422"/>
                  <a:pt x="159838" y="165466"/>
                  <a:pt x="170887" y="165466"/>
                </a:cubicBezTo>
                <a:close/>
                <a:moveTo>
                  <a:pt x="120571" y="31904"/>
                </a:moveTo>
                <a:cubicBezTo>
                  <a:pt x="71714" y="31904"/>
                  <a:pt x="31952" y="71666"/>
                  <a:pt x="31952" y="120570"/>
                </a:cubicBezTo>
                <a:lnTo>
                  <a:pt x="31952" y="409854"/>
                </a:lnTo>
                <a:cubicBezTo>
                  <a:pt x="31952" y="458663"/>
                  <a:pt x="71714" y="498425"/>
                  <a:pt x="120571" y="498472"/>
                </a:cubicBezTo>
                <a:lnTo>
                  <a:pt x="387140" y="498472"/>
                </a:lnTo>
                <a:cubicBezTo>
                  <a:pt x="435997" y="498472"/>
                  <a:pt x="475759" y="458711"/>
                  <a:pt x="475759" y="409854"/>
                </a:cubicBezTo>
                <a:lnTo>
                  <a:pt x="475806" y="409854"/>
                </a:lnTo>
                <a:lnTo>
                  <a:pt x="475806" y="120570"/>
                </a:lnTo>
                <a:cubicBezTo>
                  <a:pt x="475806" y="71666"/>
                  <a:pt x="436045" y="31904"/>
                  <a:pt x="387188" y="31904"/>
                </a:cubicBezTo>
                <a:close/>
                <a:moveTo>
                  <a:pt x="120571" y="0"/>
                </a:moveTo>
                <a:lnTo>
                  <a:pt x="387140" y="0"/>
                </a:lnTo>
                <a:cubicBezTo>
                  <a:pt x="453616" y="0"/>
                  <a:pt x="507711" y="54047"/>
                  <a:pt x="507806" y="120570"/>
                </a:cubicBezTo>
                <a:lnTo>
                  <a:pt x="507806" y="409854"/>
                </a:lnTo>
                <a:cubicBezTo>
                  <a:pt x="507806" y="476329"/>
                  <a:pt x="453664" y="530424"/>
                  <a:pt x="387188" y="530424"/>
                </a:cubicBezTo>
                <a:lnTo>
                  <a:pt x="120571" y="530424"/>
                </a:lnTo>
                <a:cubicBezTo>
                  <a:pt x="54095" y="530424"/>
                  <a:pt x="0" y="476329"/>
                  <a:pt x="0" y="409854"/>
                </a:cubicBezTo>
                <a:lnTo>
                  <a:pt x="0" y="120570"/>
                </a:lnTo>
                <a:cubicBezTo>
                  <a:pt x="0" y="54047"/>
                  <a:pt x="54095" y="0"/>
                  <a:pt x="1205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2190413" cy="6858000"/>
            <a:chOff x="0" y="0"/>
            <a:chExt cx="12190413" cy="6858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0"/>
              <a:ext cx="12190413" cy="6858000"/>
              <a:chOff x="0" y="0"/>
              <a:chExt cx="12190413" cy="6858000"/>
            </a:xfrm>
          </p:grpSpPr>
          <p:sp>
            <p:nvSpPr>
              <p:cNvPr id="9" name="Freeform 5"/>
              <p:cNvSpPr/>
              <p:nvPr/>
            </p:nvSpPr>
            <p:spPr bwMode="auto">
              <a:xfrm>
                <a:off x="0" y="2955925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10" name="Freeform 5"/>
              <p:cNvSpPr/>
              <p:nvPr/>
            </p:nvSpPr>
            <p:spPr bwMode="auto">
              <a:xfrm flipV="1">
                <a:off x="0" y="0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Roboto Black" panose="02000000000000000000" charset="0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" y="5422900"/>
              <a:ext cx="232268" cy="811892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9553" y="1"/>
              <a:ext cx="750338" cy="60701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flipH="1">
              <a:off x="7081738" y="485703"/>
              <a:ext cx="4458876" cy="6126791"/>
            </a:xfrm>
            <a:prstGeom prst="rect">
              <a:avLst/>
            </a:prstGeom>
            <a:blipFill>
              <a:blip r:embed="rId5"/>
              <a:stretch>
                <a:fillRect l="-53236" r="-5293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02500" y="292100"/>
              <a:ext cx="4381811" cy="6218227"/>
            </a:xfrm>
            <a:prstGeom prst="rect">
              <a:avLst/>
            </a:prstGeom>
            <a:noFill/>
            <a:ln w="19050">
              <a:solidFill>
                <a:srgbClr val="252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0272115" y="2270362"/>
              <a:ext cx="1774805" cy="482363"/>
            </a:xfrm>
            <a:prstGeom prst="roundRect">
              <a:avLst>
                <a:gd name="adj" fmla="val 50000"/>
              </a:avLst>
            </a:prstGeom>
            <a:solidFill>
              <a:srgbClr val="252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  <a:endParaRPr lang="zh-CN" altLang="en-US" dirty="0">
                <a:latin typeface="+mj-ea"/>
                <a:ea typeface="+mj-ea"/>
                <a:cs typeface="Roboto Black" panose="02000000000000000000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68769" y="183547"/>
              <a:ext cx="4161931" cy="3636579"/>
              <a:chOff x="270369" y="265496"/>
              <a:chExt cx="4161931" cy="3636579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70369" y="265496"/>
                <a:ext cx="0" cy="36365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70370" y="265496"/>
                <a:ext cx="416193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68769" y="6546784"/>
              <a:ext cx="6536831" cy="45719"/>
              <a:chOff x="313191" y="6401108"/>
              <a:chExt cx="6536831" cy="4571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13191" y="6401108"/>
                <a:ext cx="84985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cxnSp>
            <p:nvCxnSpPr>
              <p:cNvPr id="38" name="直接连接符 37"/>
              <p:cNvCxnSpPr>
                <a:stCxn id="37" idx="3"/>
              </p:cNvCxnSpPr>
              <p:nvPr/>
            </p:nvCxnSpPr>
            <p:spPr>
              <a:xfrm>
                <a:off x="1163046" y="6423968"/>
                <a:ext cx="56869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11"/>
          <p:cNvSpPr txBox="1"/>
          <p:nvPr/>
        </p:nvSpPr>
        <p:spPr>
          <a:xfrm>
            <a:off x="2561350" y="1200273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4988765" y="1549389"/>
            <a:ext cx="672253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Part</a:t>
            </a:r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  </a:t>
            </a:r>
            <a:r>
              <a:rPr lang="en-US" altLang="zh-CN" sz="115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04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586928" y="4549110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32109" y="3278455"/>
            <a:ext cx="7011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3527" y="4916920"/>
            <a:ext cx="5581973" cy="5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59904" y="1825076"/>
            <a:ext cx="10214558" cy="3822632"/>
            <a:chOff x="975284" y="1939376"/>
            <a:chExt cx="10214558" cy="3822632"/>
          </a:xfrm>
        </p:grpSpPr>
        <p:sp>
          <p:nvSpPr>
            <p:cNvPr id="5" name="Oval 46"/>
            <p:cNvSpPr/>
            <p:nvPr/>
          </p:nvSpPr>
          <p:spPr>
            <a:xfrm>
              <a:off x="1299689" y="2617518"/>
              <a:ext cx="1572165" cy="1572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6" name="Oval 47"/>
            <p:cNvSpPr/>
            <p:nvPr/>
          </p:nvSpPr>
          <p:spPr>
            <a:xfrm>
              <a:off x="2741538" y="2617518"/>
              <a:ext cx="1572165" cy="157216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7" name="Oval 48"/>
            <p:cNvSpPr/>
            <p:nvPr/>
          </p:nvSpPr>
          <p:spPr>
            <a:xfrm>
              <a:off x="4182688" y="2617518"/>
              <a:ext cx="1572165" cy="1572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8" name="Rectangle: Rounded Corners 3"/>
            <p:cNvSpPr/>
            <p:nvPr/>
          </p:nvSpPr>
          <p:spPr>
            <a:xfrm>
              <a:off x="975284" y="2374900"/>
              <a:ext cx="6540972" cy="205740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9" name="Oval 49"/>
            <p:cNvSpPr/>
            <p:nvPr/>
          </p:nvSpPr>
          <p:spPr>
            <a:xfrm>
              <a:off x="5623837" y="2617518"/>
              <a:ext cx="1572165" cy="157216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altLang="zh-CN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sp>
          <p:nvSpPr>
            <p:cNvPr id="10" name="Oval 50"/>
            <p:cNvSpPr/>
            <p:nvPr/>
          </p:nvSpPr>
          <p:spPr>
            <a:xfrm>
              <a:off x="8774558" y="1939376"/>
              <a:ext cx="2415284" cy="2415280"/>
            </a:xfrm>
            <a:prstGeom prst="ellipse">
              <a:avLst/>
            </a:prstGeom>
            <a:blipFill>
              <a:blip r:embed="rId1"/>
              <a:stretch>
                <a:fillRect l="-25087" r="-24825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+mn-lt"/>
              </a:endParaRPr>
            </a:p>
          </p:txBody>
        </p:sp>
        <p:cxnSp>
          <p:nvCxnSpPr>
            <p:cNvPr id="11" name="Straight Arrow Connector 6"/>
            <p:cNvCxnSpPr/>
            <p:nvPr/>
          </p:nvCxnSpPr>
          <p:spPr>
            <a:xfrm>
              <a:off x="7846217" y="3403600"/>
              <a:ext cx="81519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64005" y="4649467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000" spc="130" dirty="0">
                  <a:solidFill>
                    <a:schemeClr val="bg1"/>
                  </a:solidFill>
                  <a:effectLst/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Title</a:t>
              </a:r>
              <a:endParaRPr lang="zh-CN" altLang="en-US" sz="2000" spc="130" dirty="0">
                <a:solidFill>
                  <a:schemeClr val="bg1"/>
                </a:solidFill>
                <a:effectLst/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44524" y="5147224"/>
              <a:ext cx="2130552" cy="6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Manrope SemiBold" charset="0"/>
                  <a:ea typeface="Manrope SemiBold" charset="0"/>
                  <a:cs typeface="Manrope SemiBold" charset="0"/>
                  <a:sym typeface="+mn-ea"/>
                </a:rPr>
                <a:t>Presentation are communication tools that</a:t>
              </a:r>
              <a:endParaRPr lang="zh-CN" altLang="en-US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54805" y="4649467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000" spc="130" dirty="0">
                  <a:solidFill>
                    <a:schemeClr val="bg1"/>
                  </a:solidFill>
                  <a:effectLst/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Title</a:t>
              </a:r>
              <a:endParaRPr lang="zh-CN" altLang="en-US" sz="2000" spc="130" dirty="0">
                <a:solidFill>
                  <a:schemeClr val="bg1"/>
                </a:solidFill>
                <a:effectLst/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35324" y="5147224"/>
              <a:ext cx="2130552" cy="6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Manrope SemiBold" charset="0"/>
                  <a:ea typeface="Manrope SemiBold" charset="0"/>
                  <a:cs typeface="Manrope SemiBold" charset="0"/>
                  <a:sym typeface="+mn-ea"/>
                </a:rPr>
                <a:t>Presentation are communication tools that</a:t>
              </a:r>
              <a:endParaRPr lang="zh-CN" altLang="en-US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945605" y="4649467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000" spc="130" dirty="0">
                  <a:solidFill>
                    <a:schemeClr val="bg1"/>
                  </a:solidFill>
                  <a:effectLst/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Title</a:t>
              </a:r>
              <a:endParaRPr lang="zh-CN" altLang="en-US" sz="2000" spc="130" dirty="0">
                <a:solidFill>
                  <a:schemeClr val="bg1"/>
                </a:solidFill>
                <a:effectLst/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26124" y="5147224"/>
              <a:ext cx="2130552" cy="6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Manrope SemiBold" charset="0"/>
                  <a:ea typeface="Manrope SemiBold" charset="0"/>
                  <a:cs typeface="Manrope SemiBold" charset="0"/>
                  <a:sym typeface="+mn-ea"/>
                </a:rPr>
                <a:t>Presentation are communication tools that</a:t>
              </a:r>
              <a:endParaRPr lang="zh-CN" altLang="en-US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536405" y="4649467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000" spc="130" dirty="0">
                  <a:solidFill>
                    <a:schemeClr val="bg1"/>
                  </a:solidFill>
                  <a:effectLst/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Title</a:t>
              </a:r>
              <a:endParaRPr lang="zh-CN" altLang="en-US" sz="2000" spc="130" dirty="0">
                <a:solidFill>
                  <a:schemeClr val="bg1"/>
                </a:solidFill>
                <a:effectLst/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916924" y="5147224"/>
              <a:ext cx="2130552" cy="6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Manrope SemiBold" charset="0"/>
                  <a:ea typeface="Manrope SemiBold" charset="0"/>
                  <a:cs typeface="Manrope SemiBold" charset="0"/>
                  <a:sym typeface="+mn-ea"/>
                </a:rPr>
                <a:t>Presentation are communication tools that</a:t>
              </a:r>
              <a:endParaRPr lang="zh-CN" altLang="en-US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Manrope SemiBold" charset="0"/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952743" y="3172768"/>
              <a:ext cx="91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spc="130" dirty="0">
                  <a:solidFill>
                    <a:schemeClr val="bg1"/>
                  </a:solidFill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78%</a:t>
              </a:r>
              <a:endParaRPr lang="en-US" altLang="zh-CN" sz="2400" spc="13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511594" y="3172768"/>
              <a:ext cx="91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spc="130" dirty="0">
                  <a:solidFill>
                    <a:schemeClr val="accent6"/>
                  </a:solidFill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33%</a:t>
              </a:r>
              <a:endParaRPr lang="en-US" altLang="zh-CN" sz="2400" spc="130" dirty="0">
                <a:solidFill>
                  <a:schemeClr val="accent6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070444" y="3172768"/>
              <a:ext cx="91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spc="130" dirty="0">
                  <a:solidFill>
                    <a:schemeClr val="bg1"/>
                  </a:solidFill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67%</a:t>
              </a:r>
              <a:endParaRPr lang="en-US" altLang="zh-CN" sz="2400" spc="130" dirty="0">
                <a:solidFill>
                  <a:schemeClr val="bg1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628595" y="3172768"/>
              <a:ext cx="9143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spc="130" dirty="0">
                  <a:solidFill>
                    <a:schemeClr val="accent6"/>
                  </a:solidFill>
                  <a:latin typeface="Roboto Black" panose="02000000000000000000" charset="0"/>
                  <a:ea typeface="Roboto Black" panose="02000000000000000000" charset="0"/>
                  <a:cs typeface="+mn-ea"/>
                  <a:sym typeface="+mn-lt"/>
                </a:rPr>
                <a:t>23%</a:t>
              </a:r>
              <a:endParaRPr lang="en-US" altLang="zh-CN" sz="2400" spc="130" dirty="0">
                <a:solidFill>
                  <a:schemeClr val="accent6"/>
                </a:solidFill>
                <a:latin typeface="Roboto Black" panose="02000000000000000000" charset="0"/>
                <a:ea typeface="Roboto Black" panose="02000000000000000000" charset="0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" name="矩形: 圆角 3"/>
          <p:cNvSpPr/>
          <p:nvPr/>
        </p:nvSpPr>
        <p:spPr>
          <a:xfrm rot="2700000">
            <a:off x="5125759" y="2740360"/>
            <a:ext cx="1942637" cy="1942637"/>
          </a:xfrm>
          <a:prstGeom prst="roundRect">
            <a:avLst/>
          </a:prstGeom>
          <a:noFill/>
          <a:ln w="15875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7412358" y="4787504"/>
            <a:ext cx="586844" cy="5868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lt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4192798" y="4787504"/>
            <a:ext cx="586844" cy="5868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lt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192798" y="2558376"/>
            <a:ext cx="586844" cy="5868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lt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412358" y="2558376"/>
            <a:ext cx="586844" cy="5868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lt1"/>
              </a:soli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 rot="2700000">
            <a:off x="4950079" y="2925033"/>
            <a:ext cx="2293996" cy="2293996"/>
          </a:xfrm>
          <a:prstGeom prst="roundRect">
            <a:avLst/>
          </a:prstGeom>
          <a:blipFill dpi="0" rotWithShape="1">
            <a:blip r:embed="rId1"/>
            <a:srcRect/>
            <a:stretch>
              <a:fillRect l="-25630" r="-25347"/>
            </a:stretch>
          </a:blipFill>
          <a:ln w="158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1338874" y="2049821"/>
            <a:ext cx="190695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Title here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Textfeld 3"/>
          <p:cNvSpPr txBox="1"/>
          <p:nvPr/>
        </p:nvSpPr>
        <p:spPr>
          <a:xfrm>
            <a:off x="781050" y="2456044"/>
            <a:ext cx="30226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Roboto Black" panose="02000000000000000000" charset="0"/>
                <a:sym typeface="+mn-lt"/>
              </a:rPr>
              <a:t>Making presentations powerful tools for convincing and teaching.</a:t>
            </a:r>
            <a:endParaRPr lang="en-US" altLang="zh-CN" sz="1200" dirty="0">
              <a:solidFill>
                <a:schemeClr val="bg1"/>
              </a:solidFill>
              <a:latin typeface="+mn-ea"/>
              <a:cs typeface="Roboto Black" panose="02000000000000000000" charset="0"/>
              <a:sym typeface="+mn-lt"/>
            </a:endParaRPr>
          </a:p>
        </p:txBody>
      </p:sp>
      <p:sp>
        <p:nvSpPr>
          <p:cNvPr id="12" name="Rectangle 20"/>
          <p:cNvSpPr/>
          <p:nvPr/>
        </p:nvSpPr>
        <p:spPr>
          <a:xfrm>
            <a:off x="1338874" y="4539021"/>
            <a:ext cx="190695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Title here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3" name="Textfeld 3"/>
          <p:cNvSpPr txBox="1"/>
          <p:nvPr/>
        </p:nvSpPr>
        <p:spPr>
          <a:xfrm>
            <a:off x="781050" y="4945244"/>
            <a:ext cx="30226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Roboto Black" panose="02000000000000000000" charset="0"/>
                <a:sym typeface="+mn-lt"/>
              </a:rPr>
              <a:t>Making presentations powerful tools for convincing and teaching.</a:t>
            </a:r>
            <a:endParaRPr lang="en-US" altLang="zh-CN" sz="1200" dirty="0">
              <a:solidFill>
                <a:schemeClr val="bg1"/>
              </a:solidFill>
              <a:latin typeface="+mn-ea"/>
              <a:cs typeface="Roboto Black" panose="02000000000000000000" charset="0"/>
              <a:sym typeface="+mn-lt"/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8946174" y="2049821"/>
            <a:ext cx="190695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Title here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5" name="Textfeld 3"/>
          <p:cNvSpPr txBox="1"/>
          <p:nvPr/>
        </p:nvSpPr>
        <p:spPr>
          <a:xfrm>
            <a:off x="8388350" y="2456044"/>
            <a:ext cx="30226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Roboto Black" panose="02000000000000000000" charset="0"/>
                <a:sym typeface="+mn-lt"/>
              </a:rPr>
              <a:t>Making presentations powerful tools for convincing and teaching.</a:t>
            </a:r>
            <a:endParaRPr lang="en-US" altLang="zh-CN" sz="1200" dirty="0">
              <a:solidFill>
                <a:schemeClr val="bg1"/>
              </a:solidFill>
              <a:latin typeface="+mn-ea"/>
              <a:cs typeface="Roboto Black" panose="02000000000000000000" charset="0"/>
              <a:sym typeface="+mn-lt"/>
            </a:endParaRPr>
          </a:p>
        </p:txBody>
      </p:sp>
      <p:sp>
        <p:nvSpPr>
          <p:cNvPr id="16" name="Rectangle 20"/>
          <p:cNvSpPr/>
          <p:nvPr/>
        </p:nvSpPr>
        <p:spPr>
          <a:xfrm>
            <a:off x="8946174" y="4539021"/>
            <a:ext cx="1906951" cy="40011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rPr>
              <a:t>Title here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7" name="Textfeld 3"/>
          <p:cNvSpPr txBox="1"/>
          <p:nvPr/>
        </p:nvSpPr>
        <p:spPr>
          <a:xfrm>
            <a:off x="8388350" y="4945244"/>
            <a:ext cx="302260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  <a:cs typeface="Roboto Black" panose="02000000000000000000" charset="0"/>
                <a:sym typeface="+mn-lt"/>
              </a:rPr>
              <a:t>Making presentations powerful tools for convincing and teaching.</a:t>
            </a:r>
            <a:endParaRPr lang="en-US" altLang="zh-CN" sz="1200" dirty="0">
              <a:solidFill>
                <a:schemeClr val="bg1"/>
              </a:solidFill>
              <a:latin typeface="+mn-ea"/>
              <a:cs typeface="Roboto Black" panose="02000000000000000000" charset="0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5451" y="3297383"/>
            <a:ext cx="1213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600">
                <a:gradFill flip="none" rotWithShape="1">
                  <a:gsLst>
                    <a:gs pos="0">
                      <a:srgbClr val="8941FF"/>
                    </a:gs>
                    <a:gs pos="100000">
                      <a:srgbClr val="5B39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HarmonyOS Sans SC Medium" panose="00000600000000000000" charset="-122"/>
              </a:defRPr>
            </a:lvl1pPr>
          </a:lstStyle>
          <a:p>
            <a:r>
              <a:rPr lang="en-US" altLang="zh-CN" sz="6600" dirty="0">
                <a:solidFill>
                  <a:schemeClr val="accent1"/>
                </a:solidFill>
                <a:cs typeface="Manrope SemiBold" charset="0"/>
                <a:sym typeface="+mn-lt"/>
              </a:rPr>
              <a:t>01</a:t>
            </a:r>
            <a:endParaRPr lang="zh-CN" altLang="en-US" sz="6600" dirty="0">
              <a:solidFill>
                <a:schemeClr val="accent1"/>
              </a:solidFill>
              <a:cs typeface="Manrope SemiBold" charset="0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92754" y="3297383"/>
            <a:ext cx="1213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>
                <a:gradFill flip="none" rotWithShape="1">
                  <a:gsLst>
                    <a:gs pos="0">
                      <a:srgbClr val="8941FF"/>
                    </a:gs>
                    <a:gs pos="100000">
                      <a:srgbClr val="5B39FF">
                        <a:alpha val="0"/>
                      </a:srgbClr>
                    </a:gs>
                  </a:gsLst>
                  <a:lin ang="5400000" scaled="1"/>
                  <a:tileRect/>
                </a:gradFill>
                <a:latin typeface="+mj-ea"/>
                <a:ea typeface="+mj-ea"/>
                <a:cs typeface="HarmonyOS Sans SC Medium" panose="00000600000000000000" charset="-122"/>
              </a:defRPr>
            </a:lvl1pPr>
          </a:lstStyle>
          <a:p>
            <a:r>
              <a:rPr lang="en-US" altLang="zh-CN" dirty="0">
                <a:solidFill>
                  <a:schemeClr val="accent1"/>
                </a:solidFill>
                <a:cs typeface="Manrope SemiBold" charset="0"/>
                <a:sym typeface="+mn-lt"/>
              </a:rPr>
              <a:t>02</a:t>
            </a:r>
            <a:endParaRPr lang="zh-CN" altLang="en-US" dirty="0">
              <a:solidFill>
                <a:schemeClr val="accent1"/>
              </a:solidFill>
              <a:cs typeface="Manrope SemiBold" charset="0"/>
              <a:sym typeface="+mn-lt"/>
            </a:endParaRPr>
          </a:p>
        </p:txBody>
      </p:sp>
      <p:sp>
        <p:nvSpPr>
          <p:cNvPr id="20" name="Oval 1"/>
          <p:cNvSpPr/>
          <p:nvPr/>
        </p:nvSpPr>
        <p:spPr>
          <a:xfrm>
            <a:off x="4357813" y="2734097"/>
            <a:ext cx="256814" cy="235404"/>
          </a:xfrm>
          <a:custGeom>
            <a:avLst/>
            <a:gdLst>
              <a:gd name="T0" fmla="*/ 10880 w 11520"/>
              <a:gd name="T1" fmla="*/ 0 h 10560"/>
              <a:gd name="T2" fmla="*/ 640 w 11520"/>
              <a:gd name="T3" fmla="*/ 0 h 10560"/>
              <a:gd name="T4" fmla="*/ 0 w 11520"/>
              <a:gd name="T5" fmla="*/ 640 h 10560"/>
              <a:gd name="T6" fmla="*/ 0 w 11520"/>
              <a:gd name="T7" fmla="*/ 8000 h 10560"/>
              <a:gd name="T8" fmla="*/ 640 w 11520"/>
              <a:gd name="T9" fmla="*/ 8640 h 10560"/>
              <a:gd name="T10" fmla="*/ 4480 w 11520"/>
              <a:gd name="T11" fmla="*/ 8640 h 10560"/>
              <a:gd name="T12" fmla="*/ 4480 w 11520"/>
              <a:gd name="T13" fmla="*/ 9920 h 10560"/>
              <a:gd name="T14" fmla="*/ 960 w 11520"/>
              <a:gd name="T15" fmla="*/ 9920 h 10560"/>
              <a:gd name="T16" fmla="*/ 640 w 11520"/>
              <a:gd name="T17" fmla="*/ 10240 h 10560"/>
              <a:gd name="T18" fmla="*/ 960 w 11520"/>
              <a:gd name="T19" fmla="*/ 10560 h 10560"/>
              <a:gd name="T20" fmla="*/ 10560 w 11520"/>
              <a:gd name="T21" fmla="*/ 10560 h 10560"/>
              <a:gd name="T22" fmla="*/ 10880 w 11520"/>
              <a:gd name="T23" fmla="*/ 10240 h 10560"/>
              <a:gd name="T24" fmla="*/ 10560 w 11520"/>
              <a:gd name="T25" fmla="*/ 9920 h 10560"/>
              <a:gd name="T26" fmla="*/ 7040 w 11520"/>
              <a:gd name="T27" fmla="*/ 9920 h 10560"/>
              <a:gd name="T28" fmla="*/ 7040 w 11520"/>
              <a:gd name="T29" fmla="*/ 8640 h 10560"/>
              <a:gd name="T30" fmla="*/ 10880 w 11520"/>
              <a:gd name="T31" fmla="*/ 8640 h 10560"/>
              <a:gd name="T32" fmla="*/ 11520 w 11520"/>
              <a:gd name="T33" fmla="*/ 8000 h 10560"/>
              <a:gd name="T34" fmla="*/ 11520 w 11520"/>
              <a:gd name="T35" fmla="*/ 640 h 10560"/>
              <a:gd name="T36" fmla="*/ 10880 w 11520"/>
              <a:gd name="T37" fmla="*/ 0 h 10560"/>
              <a:gd name="T38" fmla="*/ 6400 w 11520"/>
              <a:gd name="T39" fmla="*/ 9920 h 10560"/>
              <a:gd name="T40" fmla="*/ 5120 w 11520"/>
              <a:gd name="T41" fmla="*/ 9920 h 10560"/>
              <a:gd name="T42" fmla="*/ 5120 w 11520"/>
              <a:gd name="T43" fmla="*/ 8640 h 10560"/>
              <a:gd name="T44" fmla="*/ 6400 w 11520"/>
              <a:gd name="T45" fmla="*/ 8640 h 10560"/>
              <a:gd name="T46" fmla="*/ 6400 w 11520"/>
              <a:gd name="T47" fmla="*/ 9920 h 10560"/>
              <a:gd name="T48" fmla="*/ 10880 w 11520"/>
              <a:gd name="T49" fmla="*/ 8000 h 10560"/>
              <a:gd name="T50" fmla="*/ 640 w 11520"/>
              <a:gd name="T51" fmla="*/ 8000 h 10560"/>
              <a:gd name="T52" fmla="*/ 640 w 11520"/>
              <a:gd name="T53" fmla="*/ 640 h 10560"/>
              <a:gd name="T54" fmla="*/ 10880 w 11520"/>
              <a:gd name="T55" fmla="*/ 640 h 10560"/>
              <a:gd name="T56" fmla="*/ 10880 w 11520"/>
              <a:gd name="T57" fmla="*/ 8000 h 10560"/>
              <a:gd name="T58" fmla="*/ 2880 w 11520"/>
              <a:gd name="T59" fmla="*/ 6720 h 10560"/>
              <a:gd name="T60" fmla="*/ 3200 w 11520"/>
              <a:gd name="T61" fmla="*/ 6400 h 10560"/>
              <a:gd name="T62" fmla="*/ 3200 w 11520"/>
              <a:gd name="T63" fmla="*/ 4800 h 10560"/>
              <a:gd name="T64" fmla="*/ 2880 w 11520"/>
              <a:gd name="T65" fmla="*/ 4480 h 10560"/>
              <a:gd name="T66" fmla="*/ 2560 w 11520"/>
              <a:gd name="T67" fmla="*/ 4800 h 10560"/>
              <a:gd name="T68" fmla="*/ 2560 w 11520"/>
              <a:gd name="T69" fmla="*/ 6400 h 10560"/>
              <a:gd name="T70" fmla="*/ 2880 w 11520"/>
              <a:gd name="T71" fmla="*/ 6720 h 10560"/>
              <a:gd name="T72" fmla="*/ 4800 w 11520"/>
              <a:gd name="T73" fmla="*/ 6720 h 10560"/>
              <a:gd name="T74" fmla="*/ 5120 w 11520"/>
              <a:gd name="T75" fmla="*/ 6400 h 10560"/>
              <a:gd name="T76" fmla="*/ 5120 w 11520"/>
              <a:gd name="T77" fmla="*/ 3520 h 10560"/>
              <a:gd name="T78" fmla="*/ 4800 w 11520"/>
              <a:gd name="T79" fmla="*/ 3200 h 10560"/>
              <a:gd name="T80" fmla="*/ 4480 w 11520"/>
              <a:gd name="T81" fmla="*/ 3520 h 10560"/>
              <a:gd name="T82" fmla="*/ 4480 w 11520"/>
              <a:gd name="T83" fmla="*/ 6400 h 10560"/>
              <a:gd name="T84" fmla="*/ 4800 w 11520"/>
              <a:gd name="T85" fmla="*/ 6720 h 10560"/>
              <a:gd name="T86" fmla="*/ 6720 w 11520"/>
              <a:gd name="T87" fmla="*/ 6720 h 10560"/>
              <a:gd name="T88" fmla="*/ 7040 w 11520"/>
              <a:gd name="T89" fmla="*/ 6400 h 10560"/>
              <a:gd name="T90" fmla="*/ 7040 w 11520"/>
              <a:gd name="T91" fmla="*/ 4160 h 10560"/>
              <a:gd name="T92" fmla="*/ 6720 w 11520"/>
              <a:gd name="T93" fmla="*/ 3840 h 10560"/>
              <a:gd name="T94" fmla="*/ 6400 w 11520"/>
              <a:gd name="T95" fmla="*/ 4160 h 10560"/>
              <a:gd name="T96" fmla="*/ 6400 w 11520"/>
              <a:gd name="T97" fmla="*/ 6400 h 10560"/>
              <a:gd name="T98" fmla="*/ 6720 w 11520"/>
              <a:gd name="T99" fmla="*/ 6720 h 10560"/>
              <a:gd name="T100" fmla="*/ 8640 w 11520"/>
              <a:gd name="T101" fmla="*/ 6720 h 10560"/>
              <a:gd name="T102" fmla="*/ 8960 w 11520"/>
              <a:gd name="T103" fmla="*/ 6400 h 10560"/>
              <a:gd name="T104" fmla="*/ 8960 w 11520"/>
              <a:gd name="T105" fmla="*/ 2880 h 10560"/>
              <a:gd name="T106" fmla="*/ 8640 w 11520"/>
              <a:gd name="T107" fmla="*/ 2560 h 10560"/>
              <a:gd name="T108" fmla="*/ 8320 w 11520"/>
              <a:gd name="T109" fmla="*/ 2880 h 10560"/>
              <a:gd name="T110" fmla="*/ 8320 w 11520"/>
              <a:gd name="T111" fmla="*/ 6400 h 10560"/>
              <a:gd name="T112" fmla="*/ 8640 w 11520"/>
              <a:gd name="T113" fmla="*/ 6720 h 10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520" h="10560">
                <a:moveTo>
                  <a:pt x="10880" y="0"/>
                </a:moveTo>
                <a:lnTo>
                  <a:pt x="640" y="0"/>
                </a:lnTo>
                <a:cubicBezTo>
                  <a:pt x="288" y="0"/>
                  <a:pt x="0" y="288"/>
                  <a:pt x="0" y="640"/>
                </a:cubicBezTo>
                <a:lnTo>
                  <a:pt x="0" y="8000"/>
                </a:lnTo>
                <a:cubicBezTo>
                  <a:pt x="0" y="8352"/>
                  <a:pt x="288" y="8640"/>
                  <a:pt x="640" y="8640"/>
                </a:cubicBezTo>
                <a:lnTo>
                  <a:pt x="4480" y="8640"/>
                </a:lnTo>
                <a:lnTo>
                  <a:pt x="4480" y="9920"/>
                </a:lnTo>
                <a:lnTo>
                  <a:pt x="960" y="9920"/>
                </a:lnTo>
                <a:cubicBezTo>
                  <a:pt x="800" y="9920"/>
                  <a:pt x="640" y="10080"/>
                  <a:pt x="640" y="10240"/>
                </a:cubicBezTo>
                <a:cubicBezTo>
                  <a:pt x="640" y="10400"/>
                  <a:pt x="800" y="10560"/>
                  <a:pt x="960" y="10560"/>
                </a:cubicBezTo>
                <a:lnTo>
                  <a:pt x="10560" y="10560"/>
                </a:lnTo>
                <a:cubicBezTo>
                  <a:pt x="10720" y="10560"/>
                  <a:pt x="10880" y="10400"/>
                  <a:pt x="10880" y="10240"/>
                </a:cubicBezTo>
                <a:cubicBezTo>
                  <a:pt x="10880" y="10080"/>
                  <a:pt x="10720" y="9920"/>
                  <a:pt x="10560" y="9920"/>
                </a:cubicBezTo>
                <a:lnTo>
                  <a:pt x="7040" y="9920"/>
                </a:lnTo>
                <a:lnTo>
                  <a:pt x="7040" y="8640"/>
                </a:lnTo>
                <a:lnTo>
                  <a:pt x="10880" y="8640"/>
                </a:lnTo>
                <a:cubicBezTo>
                  <a:pt x="11232" y="8640"/>
                  <a:pt x="11520" y="8352"/>
                  <a:pt x="11520" y="8000"/>
                </a:cubicBezTo>
                <a:lnTo>
                  <a:pt x="11520" y="640"/>
                </a:lnTo>
                <a:cubicBezTo>
                  <a:pt x="11520" y="288"/>
                  <a:pt x="11232" y="0"/>
                  <a:pt x="10880" y="0"/>
                </a:cubicBezTo>
                <a:close/>
                <a:moveTo>
                  <a:pt x="6400" y="9920"/>
                </a:moveTo>
                <a:lnTo>
                  <a:pt x="5120" y="9920"/>
                </a:lnTo>
                <a:lnTo>
                  <a:pt x="5120" y="8640"/>
                </a:lnTo>
                <a:lnTo>
                  <a:pt x="6400" y="8640"/>
                </a:lnTo>
                <a:lnTo>
                  <a:pt x="6400" y="9920"/>
                </a:lnTo>
                <a:close/>
                <a:moveTo>
                  <a:pt x="10880" y="8000"/>
                </a:moveTo>
                <a:lnTo>
                  <a:pt x="640" y="8000"/>
                </a:lnTo>
                <a:lnTo>
                  <a:pt x="640" y="640"/>
                </a:lnTo>
                <a:lnTo>
                  <a:pt x="10880" y="640"/>
                </a:lnTo>
                <a:lnTo>
                  <a:pt x="10880" y="8000"/>
                </a:lnTo>
                <a:close/>
                <a:moveTo>
                  <a:pt x="2880" y="6720"/>
                </a:moveTo>
                <a:cubicBezTo>
                  <a:pt x="3040" y="6720"/>
                  <a:pt x="3200" y="6560"/>
                  <a:pt x="3200" y="6400"/>
                </a:cubicBezTo>
                <a:lnTo>
                  <a:pt x="3200" y="4800"/>
                </a:lnTo>
                <a:cubicBezTo>
                  <a:pt x="3200" y="4640"/>
                  <a:pt x="3040" y="4480"/>
                  <a:pt x="2880" y="4480"/>
                </a:cubicBezTo>
                <a:cubicBezTo>
                  <a:pt x="2720" y="4480"/>
                  <a:pt x="2560" y="4640"/>
                  <a:pt x="2560" y="4800"/>
                </a:cubicBezTo>
                <a:lnTo>
                  <a:pt x="2560" y="6400"/>
                </a:lnTo>
                <a:cubicBezTo>
                  <a:pt x="2560" y="6560"/>
                  <a:pt x="2720" y="6720"/>
                  <a:pt x="2880" y="6720"/>
                </a:cubicBezTo>
                <a:close/>
                <a:moveTo>
                  <a:pt x="4800" y="6720"/>
                </a:moveTo>
                <a:cubicBezTo>
                  <a:pt x="4960" y="6720"/>
                  <a:pt x="5120" y="6560"/>
                  <a:pt x="5120" y="6400"/>
                </a:cubicBezTo>
                <a:lnTo>
                  <a:pt x="5120" y="3520"/>
                </a:lnTo>
                <a:cubicBezTo>
                  <a:pt x="5120" y="3360"/>
                  <a:pt x="4960" y="3200"/>
                  <a:pt x="4800" y="3200"/>
                </a:cubicBezTo>
                <a:cubicBezTo>
                  <a:pt x="4640" y="3200"/>
                  <a:pt x="4480" y="3360"/>
                  <a:pt x="4480" y="3520"/>
                </a:cubicBezTo>
                <a:lnTo>
                  <a:pt x="4480" y="6400"/>
                </a:lnTo>
                <a:cubicBezTo>
                  <a:pt x="4480" y="6560"/>
                  <a:pt x="4640" y="6720"/>
                  <a:pt x="4800" y="6720"/>
                </a:cubicBezTo>
                <a:close/>
                <a:moveTo>
                  <a:pt x="6720" y="6720"/>
                </a:moveTo>
                <a:cubicBezTo>
                  <a:pt x="6880" y="6720"/>
                  <a:pt x="7040" y="6560"/>
                  <a:pt x="7040" y="6400"/>
                </a:cubicBezTo>
                <a:lnTo>
                  <a:pt x="7040" y="4160"/>
                </a:lnTo>
                <a:cubicBezTo>
                  <a:pt x="7040" y="4000"/>
                  <a:pt x="6880" y="3840"/>
                  <a:pt x="6720" y="3840"/>
                </a:cubicBezTo>
                <a:cubicBezTo>
                  <a:pt x="6560" y="3840"/>
                  <a:pt x="6400" y="4000"/>
                  <a:pt x="6400" y="4160"/>
                </a:cubicBezTo>
                <a:lnTo>
                  <a:pt x="6400" y="6400"/>
                </a:lnTo>
                <a:cubicBezTo>
                  <a:pt x="6400" y="6560"/>
                  <a:pt x="6560" y="6720"/>
                  <a:pt x="6720" y="6720"/>
                </a:cubicBezTo>
                <a:close/>
                <a:moveTo>
                  <a:pt x="8640" y="6720"/>
                </a:moveTo>
                <a:cubicBezTo>
                  <a:pt x="8800" y="6720"/>
                  <a:pt x="8960" y="6560"/>
                  <a:pt x="8960" y="6400"/>
                </a:cubicBezTo>
                <a:lnTo>
                  <a:pt x="8960" y="2880"/>
                </a:lnTo>
                <a:cubicBezTo>
                  <a:pt x="8960" y="2720"/>
                  <a:pt x="8800" y="2560"/>
                  <a:pt x="8640" y="2560"/>
                </a:cubicBezTo>
                <a:cubicBezTo>
                  <a:pt x="8480" y="2560"/>
                  <a:pt x="8320" y="2720"/>
                  <a:pt x="8320" y="2880"/>
                </a:cubicBezTo>
                <a:lnTo>
                  <a:pt x="8320" y="6400"/>
                </a:lnTo>
                <a:cubicBezTo>
                  <a:pt x="8320" y="6560"/>
                  <a:pt x="8480" y="6720"/>
                  <a:pt x="8640" y="67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1" name="Oval 50"/>
          <p:cNvSpPr/>
          <p:nvPr/>
        </p:nvSpPr>
        <p:spPr>
          <a:xfrm>
            <a:off x="4357813" y="4955956"/>
            <a:ext cx="256814" cy="249940"/>
          </a:xfrm>
          <a:custGeom>
            <a:avLst/>
            <a:gdLst>
              <a:gd name="T0" fmla="*/ 9380 w 13153"/>
              <a:gd name="T1" fmla="*/ 0 h 12800"/>
              <a:gd name="T2" fmla="*/ 5565 w 13153"/>
              <a:gd name="T3" fmla="*/ 2712 h 12800"/>
              <a:gd name="T4" fmla="*/ 5538 w 13153"/>
              <a:gd name="T5" fmla="*/ 2738 h 12800"/>
              <a:gd name="T6" fmla="*/ 1407 w 13153"/>
              <a:gd name="T7" fmla="*/ 6902 h 12800"/>
              <a:gd name="T8" fmla="*/ 62 w 13153"/>
              <a:gd name="T9" fmla="*/ 10988 h 12800"/>
              <a:gd name="T10" fmla="*/ 1402 w 13153"/>
              <a:gd name="T11" fmla="*/ 12800 h 12800"/>
              <a:gd name="T12" fmla="*/ 5256 w 13153"/>
              <a:gd name="T13" fmla="*/ 11833 h 12800"/>
              <a:gd name="T14" fmla="*/ 12043 w 13153"/>
              <a:gd name="T15" fmla="*/ 5274 h 12800"/>
              <a:gd name="T16" fmla="*/ 6406 w 13153"/>
              <a:gd name="T17" fmla="*/ 9518 h 12800"/>
              <a:gd name="T18" fmla="*/ 9900 w 13153"/>
              <a:gd name="T19" fmla="*/ 4686 h 12800"/>
              <a:gd name="T20" fmla="*/ 9496 w 13153"/>
              <a:gd name="T21" fmla="*/ 6696 h 12800"/>
              <a:gd name="T22" fmla="*/ 6410 w 13153"/>
              <a:gd name="T23" fmla="*/ 9817 h 12800"/>
              <a:gd name="T24" fmla="*/ 5917 w 13153"/>
              <a:gd name="T25" fmla="*/ 8102 h 12800"/>
              <a:gd name="T26" fmla="*/ 4571 w 13153"/>
              <a:gd name="T27" fmla="*/ 6814 h 12800"/>
              <a:gd name="T28" fmla="*/ 9223 w 13153"/>
              <a:gd name="T29" fmla="*/ 3576 h 12800"/>
              <a:gd name="T30" fmla="*/ 5917 w 13153"/>
              <a:gd name="T31" fmla="*/ 8102 h 12800"/>
              <a:gd name="T32" fmla="*/ 3047 w 13153"/>
              <a:gd name="T33" fmla="*/ 6385 h 12800"/>
              <a:gd name="T34" fmla="*/ 7963 w 13153"/>
              <a:gd name="T35" fmla="*/ 2856 h 12800"/>
              <a:gd name="T36" fmla="*/ 1667 w 13153"/>
              <a:gd name="T37" fmla="*/ 11949 h 12800"/>
              <a:gd name="T38" fmla="*/ 800 w 13153"/>
              <a:gd name="T39" fmla="*/ 11400 h 12800"/>
              <a:gd name="T40" fmla="*/ 1262 w 13153"/>
              <a:gd name="T41" fmla="*/ 9650 h 12800"/>
              <a:gd name="T42" fmla="*/ 3156 w 13153"/>
              <a:gd name="T43" fmla="*/ 11559 h 12800"/>
              <a:gd name="T44" fmla="*/ 3550 w 13153"/>
              <a:gd name="T45" fmla="*/ 11455 h 12800"/>
              <a:gd name="T46" fmla="*/ 1374 w 13153"/>
              <a:gd name="T47" fmla="*/ 9240 h 12800"/>
              <a:gd name="T48" fmla="*/ 1929 w 13153"/>
              <a:gd name="T49" fmla="*/ 7524 h 12800"/>
              <a:gd name="T50" fmla="*/ 5171 w 13153"/>
              <a:gd name="T51" fmla="*/ 11004 h 12800"/>
              <a:gd name="T52" fmla="*/ 3550 w 13153"/>
              <a:gd name="T53" fmla="*/ 11455 h 12800"/>
              <a:gd name="T54" fmla="*/ 10803 w 13153"/>
              <a:gd name="T55" fmla="*/ 5388 h 12800"/>
              <a:gd name="T56" fmla="*/ 9788 w 13153"/>
              <a:gd name="T57" fmla="*/ 3010 h 12800"/>
              <a:gd name="T58" fmla="*/ 8079 w 13153"/>
              <a:gd name="T59" fmla="*/ 1314 h 12800"/>
              <a:gd name="T60" fmla="*/ 11193 w 13153"/>
              <a:gd name="T61" fmla="*/ 1598 h 12800"/>
              <a:gd name="T62" fmla="*/ 11476 w 13153"/>
              <a:gd name="T63" fmla="*/ 470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153" h="12800">
                <a:moveTo>
                  <a:pt x="11758" y="1032"/>
                </a:moveTo>
                <a:cubicBezTo>
                  <a:pt x="11100" y="375"/>
                  <a:pt x="10234" y="0"/>
                  <a:pt x="9380" y="0"/>
                </a:cubicBezTo>
                <a:cubicBezTo>
                  <a:pt x="8659" y="0"/>
                  <a:pt x="7996" y="267"/>
                  <a:pt x="7512" y="751"/>
                </a:cubicBezTo>
                <a:lnTo>
                  <a:pt x="5565" y="2712"/>
                </a:lnTo>
                <a:cubicBezTo>
                  <a:pt x="5559" y="2718"/>
                  <a:pt x="5552" y="2722"/>
                  <a:pt x="5546" y="2728"/>
                </a:cubicBezTo>
                <a:cubicBezTo>
                  <a:pt x="5543" y="2731"/>
                  <a:pt x="5541" y="2735"/>
                  <a:pt x="5538" y="2738"/>
                </a:cubicBezTo>
                <a:lnTo>
                  <a:pt x="5538" y="2739"/>
                </a:lnTo>
                <a:lnTo>
                  <a:pt x="1407" y="6902"/>
                </a:lnTo>
                <a:cubicBezTo>
                  <a:pt x="1216" y="7092"/>
                  <a:pt x="1078" y="7327"/>
                  <a:pt x="1002" y="7584"/>
                </a:cubicBezTo>
                <a:lnTo>
                  <a:pt x="62" y="10988"/>
                </a:lnTo>
                <a:cubicBezTo>
                  <a:pt x="61" y="10997"/>
                  <a:pt x="0" y="11264"/>
                  <a:pt x="0" y="11400"/>
                </a:cubicBezTo>
                <a:cubicBezTo>
                  <a:pt x="0" y="12173"/>
                  <a:pt x="628" y="12800"/>
                  <a:pt x="1402" y="12800"/>
                </a:cubicBezTo>
                <a:cubicBezTo>
                  <a:pt x="1556" y="12800"/>
                  <a:pt x="1854" y="12726"/>
                  <a:pt x="1864" y="12725"/>
                </a:cubicBezTo>
                <a:lnTo>
                  <a:pt x="5256" y="11833"/>
                </a:lnTo>
                <a:cubicBezTo>
                  <a:pt x="5513" y="11757"/>
                  <a:pt x="5747" y="11618"/>
                  <a:pt x="5938" y="11427"/>
                </a:cubicBezTo>
                <a:lnTo>
                  <a:pt x="12043" y="5274"/>
                </a:lnTo>
                <a:cubicBezTo>
                  <a:pt x="13153" y="4162"/>
                  <a:pt x="13028" y="2300"/>
                  <a:pt x="11758" y="1032"/>
                </a:cubicBezTo>
                <a:close/>
                <a:moveTo>
                  <a:pt x="6406" y="9518"/>
                </a:moveTo>
                <a:cubicBezTo>
                  <a:pt x="6373" y="9157"/>
                  <a:pt x="6271" y="8803"/>
                  <a:pt x="6118" y="8467"/>
                </a:cubicBezTo>
                <a:lnTo>
                  <a:pt x="9900" y="4686"/>
                </a:lnTo>
                <a:cubicBezTo>
                  <a:pt x="10131" y="5416"/>
                  <a:pt x="10012" y="6180"/>
                  <a:pt x="9506" y="6687"/>
                </a:cubicBezTo>
                <a:cubicBezTo>
                  <a:pt x="9502" y="6690"/>
                  <a:pt x="9498" y="6692"/>
                  <a:pt x="9496" y="6696"/>
                </a:cubicBezTo>
                <a:lnTo>
                  <a:pt x="9501" y="6701"/>
                </a:lnTo>
                <a:lnTo>
                  <a:pt x="6410" y="9817"/>
                </a:lnTo>
                <a:cubicBezTo>
                  <a:pt x="6410" y="9717"/>
                  <a:pt x="6415" y="9620"/>
                  <a:pt x="6406" y="9518"/>
                </a:cubicBezTo>
                <a:close/>
                <a:moveTo>
                  <a:pt x="5917" y="8102"/>
                </a:moveTo>
                <a:cubicBezTo>
                  <a:pt x="5768" y="7857"/>
                  <a:pt x="5598" y="7620"/>
                  <a:pt x="5388" y="7411"/>
                </a:cubicBezTo>
                <a:cubicBezTo>
                  <a:pt x="5144" y="7166"/>
                  <a:pt x="4864" y="6975"/>
                  <a:pt x="4571" y="6814"/>
                </a:cubicBezTo>
                <a:lnTo>
                  <a:pt x="8384" y="3001"/>
                </a:lnTo>
                <a:cubicBezTo>
                  <a:pt x="8683" y="3134"/>
                  <a:pt x="8970" y="3323"/>
                  <a:pt x="9223" y="3576"/>
                </a:cubicBezTo>
                <a:cubicBezTo>
                  <a:pt x="9439" y="3792"/>
                  <a:pt x="9606" y="4034"/>
                  <a:pt x="9735" y="4285"/>
                </a:cubicBezTo>
                <a:lnTo>
                  <a:pt x="5917" y="8102"/>
                </a:lnTo>
                <a:close/>
                <a:moveTo>
                  <a:pt x="4194" y="6625"/>
                </a:moveTo>
                <a:cubicBezTo>
                  <a:pt x="3824" y="6476"/>
                  <a:pt x="3436" y="6390"/>
                  <a:pt x="3047" y="6385"/>
                </a:cubicBezTo>
                <a:lnTo>
                  <a:pt x="6128" y="3280"/>
                </a:lnTo>
                <a:cubicBezTo>
                  <a:pt x="6600" y="2820"/>
                  <a:pt x="7287" y="2688"/>
                  <a:pt x="7963" y="2856"/>
                </a:cubicBezTo>
                <a:lnTo>
                  <a:pt x="4194" y="6625"/>
                </a:lnTo>
                <a:close/>
                <a:moveTo>
                  <a:pt x="1667" y="11949"/>
                </a:moveTo>
                <a:cubicBezTo>
                  <a:pt x="1623" y="11959"/>
                  <a:pt x="1488" y="11994"/>
                  <a:pt x="1396" y="12000"/>
                </a:cubicBezTo>
                <a:cubicBezTo>
                  <a:pt x="1067" y="11996"/>
                  <a:pt x="800" y="11729"/>
                  <a:pt x="800" y="11400"/>
                </a:cubicBezTo>
                <a:cubicBezTo>
                  <a:pt x="805" y="11333"/>
                  <a:pt x="832" y="11217"/>
                  <a:pt x="841" y="11175"/>
                </a:cubicBezTo>
                <a:lnTo>
                  <a:pt x="1262" y="9650"/>
                </a:lnTo>
                <a:cubicBezTo>
                  <a:pt x="1719" y="9637"/>
                  <a:pt x="2211" y="9815"/>
                  <a:pt x="2598" y="10203"/>
                </a:cubicBezTo>
                <a:cubicBezTo>
                  <a:pt x="2991" y="10595"/>
                  <a:pt x="3176" y="11096"/>
                  <a:pt x="3156" y="11559"/>
                </a:cubicBezTo>
                <a:lnTo>
                  <a:pt x="1667" y="11949"/>
                </a:lnTo>
                <a:close/>
                <a:moveTo>
                  <a:pt x="3550" y="11455"/>
                </a:moveTo>
                <a:cubicBezTo>
                  <a:pt x="3540" y="10918"/>
                  <a:pt x="3322" y="10360"/>
                  <a:pt x="2881" y="9920"/>
                </a:cubicBezTo>
                <a:cubicBezTo>
                  <a:pt x="2464" y="9502"/>
                  <a:pt x="1918" y="9262"/>
                  <a:pt x="1374" y="9240"/>
                </a:cubicBezTo>
                <a:lnTo>
                  <a:pt x="1773" y="7797"/>
                </a:lnTo>
                <a:cubicBezTo>
                  <a:pt x="1802" y="7701"/>
                  <a:pt x="1859" y="7606"/>
                  <a:pt x="1929" y="7524"/>
                </a:cubicBezTo>
                <a:cubicBezTo>
                  <a:pt x="2732" y="6949"/>
                  <a:pt x="3966" y="7119"/>
                  <a:pt x="4823" y="7977"/>
                </a:cubicBezTo>
                <a:cubicBezTo>
                  <a:pt x="5730" y="8883"/>
                  <a:pt x="5870" y="10211"/>
                  <a:pt x="5171" y="11004"/>
                </a:cubicBezTo>
                <a:cubicBezTo>
                  <a:pt x="5125" y="11028"/>
                  <a:pt x="5078" y="11052"/>
                  <a:pt x="5028" y="11066"/>
                </a:cubicBezTo>
                <a:lnTo>
                  <a:pt x="3550" y="11455"/>
                </a:lnTo>
                <a:close/>
                <a:moveTo>
                  <a:pt x="11476" y="4709"/>
                </a:moveTo>
                <a:lnTo>
                  <a:pt x="10803" y="5388"/>
                </a:lnTo>
                <a:cubicBezTo>
                  <a:pt x="10803" y="5297"/>
                  <a:pt x="10814" y="5210"/>
                  <a:pt x="10805" y="5118"/>
                </a:cubicBezTo>
                <a:cubicBezTo>
                  <a:pt x="10735" y="4344"/>
                  <a:pt x="10374" y="3596"/>
                  <a:pt x="9788" y="3010"/>
                </a:cubicBezTo>
                <a:cubicBezTo>
                  <a:pt x="9136" y="2358"/>
                  <a:pt x="8272" y="1984"/>
                  <a:pt x="7417" y="1982"/>
                </a:cubicBezTo>
                <a:lnTo>
                  <a:pt x="8079" y="1314"/>
                </a:lnTo>
                <a:cubicBezTo>
                  <a:pt x="8411" y="983"/>
                  <a:pt x="8874" y="800"/>
                  <a:pt x="9380" y="800"/>
                </a:cubicBezTo>
                <a:cubicBezTo>
                  <a:pt x="10023" y="800"/>
                  <a:pt x="10684" y="1091"/>
                  <a:pt x="11193" y="1598"/>
                </a:cubicBezTo>
                <a:cubicBezTo>
                  <a:pt x="11670" y="2074"/>
                  <a:pt x="11954" y="2666"/>
                  <a:pt x="11995" y="3265"/>
                </a:cubicBezTo>
                <a:cubicBezTo>
                  <a:pt x="12033" y="3824"/>
                  <a:pt x="11848" y="4336"/>
                  <a:pt x="11476" y="470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2" name="Oval 71"/>
          <p:cNvSpPr/>
          <p:nvPr/>
        </p:nvSpPr>
        <p:spPr>
          <a:xfrm>
            <a:off x="7577373" y="2740025"/>
            <a:ext cx="256814" cy="223546"/>
          </a:xfrm>
          <a:custGeom>
            <a:avLst/>
            <a:gdLst>
              <a:gd name="T0" fmla="*/ 6400 w 12800"/>
              <a:gd name="T1" fmla="*/ 1748 h 11142"/>
              <a:gd name="T2" fmla="*/ 11362 w 12800"/>
              <a:gd name="T3" fmla="*/ 10342 h 11142"/>
              <a:gd name="T4" fmla="*/ 1438 w 12800"/>
              <a:gd name="T5" fmla="*/ 10342 h 11142"/>
              <a:gd name="T6" fmla="*/ 6400 w 12800"/>
              <a:gd name="T7" fmla="*/ 1748 h 11142"/>
              <a:gd name="T8" fmla="*/ 6400 w 12800"/>
              <a:gd name="T9" fmla="*/ 57 h 11142"/>
              <a:gd name="T10" fmla="*/ 0 w 12800"/>
              <a:gd name="T11" fmla="*/ 11142 h 11142"/>
              <a:gd name="T12" fmla="*/ 12800 w 12800"/>
              <a:gd name="T13" fmla="*/ 11142 h 11142"/>
              <a:gd name="T14" fmla="*/ 6400 w 12800"/>
              <a:gd name="T15" fmla="*/ 57 h 11142"/>
              <a:gd name="T16" fmla="*/ 6400 w 12800"/>
              <a:gd name="T17" fmla="*/ 0 h 11142"/>
              <a:gd name="T18" fmla="*/ 6000 w 12800"/>
              <a:gd name="T19" fmla="*/ 3942 h 11142"/>
              <a:gd name="T20" fmla="*/ 6800 w 12800"/>
              <a:gd name="T21" fmla="*/ 3942 h 11142"/>
              <a:gd name="T22" fmla="*/ 6800 w 12800"/>
              <a:gd name="T23" fmla="*/ 7942 h 11142"/>
              <a:gd name="T24" fmla="*/ 6000 w 12800"/>
              <a:gd name="T25" fmla="*/ 7942 h 11142"/>
              <a:gd name="T26" fmla="*/ 6000 w 12800"/>
              <a:gd name="T27" fmla="*/ 3942 h 11142"/>
              <a:gd name="T28" fmla="*/ 6800 w 12800"/>
              <a:gd name="T29" fmla="*/ 8742 h 11142"/>
              <a:gd name="T30" fmla="*/ 6800 w 12800"/>
              <a:gd name="T31" fmla="*/ 9542 h 11142"/>
              <a:gd name="T32" fmla="*/ 6000 w 12800"/>
              <a:gd name="T33" fmla="*/ 9542 h 11142"/>
              <a:gd name="T34" fmla="*/ 6000 w 12800"/>
              <a:gd name="T35" fmla="*/ 8742 h 11142"/>
              <a:gd name="T36" fmla="*/ 6000 w 12800"/>
              <a:gd name="T37" fmla="*/ 8742 h 1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00" h="11142">
                <a:moveTo>
                  <a:pt x="6400" y="1748"/>
                </a:moveTo>
                <a:lnTo>
                  <a:pt x="11362" y="10342"/>
                </a:lnTo>
                <a:lnTo>
                  <a:pt x="1438" y="10342"/>
                </a:lnTo>
                <a:lnTo>
                  <a:pt x="6400" y="1748"/>
                </a:lnTo>
                <a:close/>
                <a:moveTo>
                  <a:pt x="6400" y="57"/>
                </a:moveTo>
                <a:lnTo>
                  <a:pt x="0" y="11142"/>
                </a:lnTo>
                <a:lnTo>
                  <a:pt x="12800" y="11142"/>
                </a:lnTo>
                <a:lnTo>
                  <a:pt x="6400" y="57"/>
                </a:lnTo>
                <a:close/>
                <a:moveTo>
                  <a:pt x="6400" y="0"/>
                </a:moveTo>
                <a:close/>
                <a:moveTo>
                  <a:pt x="6000" y="3942"/>
                </a:moveTo>
                <a:lnTo>
                  <a:pt x="6800" y="3942"/>
                </a:lnTo>
                <a:lnTo>
                  <a:pt x="6800" y="7942"/>
                </a:lnTo>
                <a:lnTo>
                  <a:pt x="6000" y="7942"/>
                </a:lnTo>
                <a:lnTo>
                  <a:pt x="6000" y="3942"/>
                </a:lnTo>
                <a:close/>
                <a:moveTo>
                  <a:pt x="6800" y="8742"/>
                </a:moveTo>
                <a:lnTo>
                  <a:pt x="6800" y="9542"/>
                </a:lnTo>
                <a:lnTo>
                  <a:pt x="6000" y="9542"/>
                </a:lnTo>
                <a:lnTo>
                  <a:pt x="6000" y="8742"/>
                </a:lnTo>
                <a:moveTo>
                  <a:pt x="6000" y="8742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3" name="Oval 72"/>
          <p:cNvSpPr/>
          <p:nvPr/>
        </p:nvSpPr>
        <p:spPr>
          <a:xfrm>
            <a:off x="7577372" y="4952519"/>
            <a:ext cx="256814" cy="256814"/>
          </a:xfrm>
          <a:custGeom>
            <a:avLst/>
            <a:gdLst>
              <a:gd name="T0" fmla="*/ 6400 w 12800"/>
              <a:gd name="T1" fmla="*/ 640 h 12800"/>
              <a:gd name="T2" fmla="*/ 12160 w 12800"/>
              <a:gd name="T3" fmla="*/ 6400 h 12800"/>
              <a:gd name="T4" fmla="*/ 6400 w 12800"/>
              <a:gd name="T5" fmla="*/ 12160 h 12800"/>
              <a:gd name="T6" fmla="*/ 640 w 12800"/>
              <a:gd name="T7" fmla="*/ 6400 h 12800"/>
              <a:gd name="T8" fmla="*/ 6400 w 12800"/>
              <a:gd name="T9" fmla="*/ 640 h 12800"/>
              <a:gd name="T10" fmla="*/ 6400 w 12800"/>
              <a:gd name="T11" fmla="*/ 0 h 12800"/>
              <a:gd name="T12" fmla="*/ 0 w 12800"/>
              <a:gd name="T13" fmla="*/ 6400 h 12800"/>
              <a:gd name="T14" fmla="*/ 6400 w 12800"/>
              <a:gd name="T15" fmla="*/ 12800 h 12800"/>
              <a:gd name="T16" fmla="*/ 12800 w 12800"/>
              <a:gd name="T17" fmla="*/ 6400 h 12800"/>
              <a:gd name="T18" fmla="*/ 6400 w 12800"/>
              <a:gd name="T19" fmla="*/ 0 h 12800"/>
              <a:gd name="T20" fmla="*/ 6400 w 12800"/>
              <a:gd name="T21" fmla="*/ 0 h 12800"/>
              <a:gd name="T22" fmla="*/ 5974 w 12800"/>
              <a:gd name="T23" fmla="*/ 8000 h 12800"/>
              <a:gd name="T24" fmla="*/ 5970 w 12800"/>
              <a:gd name="T25" fmla="*/ 7764 h 12800"/>
              <a:gd name="T26" fmla="*/ 6110 w 12800"/>
              <a:gd name="T27" fmla="*/ 6914 h 12800"/>
              <a:gd name="T28" fmla="*/ 6443 w 12800"/>
              <a:gd name="T29" fmla="*/ 6370 h 12800"/>
              <a:gd name="T30" fmla="*/ 7050 w 12800"/>
              <a:gd name="T31" fmla="*/ 5784 h 12800"/>
              <a:gd name="T32" fmla="*/ 7620 w 12800"/>
              <a:gd name="T33" fmla="*/ 5168 h 12800"/>
              <a:gd name="T34" fmla="*/ 7751 w 12800"/>
              <a:gd name="T35" fmla="*/ 4666 h 12800"/>
              <a:gd name="T36" fmla="*/ 7367 w 12800"/>
              <a:gd name="T37" fmla="*/ 3802 h 12800"/>
              <a:gd name="T38" fmla="*/ 6424 w 12800"/>
              <a:gd name="T39" fmla="*/ 3429 h 12800"/>
              <a:gd name="T40" fmla="*/ 5524 w 12800"/>
              <a:gd name="T41" fmla="*/ 3766 h 12800"/>
              <a:gd name="T42" fmla="*/ 5050 w 12800"/>
              <a:gd name="T43" fmla="*/ 4822 h 12800"/>
              <a:gd name="T44" fmla="*/ 4183 w 12800"/>
              <a:gd name="T45" fmla="*/ 4718 h 12800"/>
              <a:gd name="T46" fmla="*/ 4879 w 12800"/>
              <a:gd name="T47" fmla="*/ 3246 h 12800"/>
              <a:gd name="T48" fmla="*/ 6409 w 12800"/>
              <a:gd name="T49" fmla="*/ 2736 h 12800"/>
              <a:gd name="T50" fmla="*/ 8017 w 12800"/>
              <a:gd name="T51" fmla="*/ 3285 h 12800"/>
              <a:gd name="T52" fmla="*/ 8617 w 12800"/>
              <a:gd name="T53" fmla="*/ 4611 h 12800"/>
              <a:gd name="T54" fmla="*/ 8406 w 12800"/>
              <a:gd name="T55" fmla="*/ 5441 h 12800"/>
              <a:gd name="T56" fmla="*/ 7581 w 12800"/>
              <a:gd name="T57" fmla="*/ 6364 h 12800"/>
              <a:gd name="T58" fmla="*/ 7042 w 12800"/>
              <a:gd name="T59" fmla="*/ 6903 h 12800"/>
              <a:gd name="T60" fmla="*/ 6855 w 12800"/>
              <a:gd name="T61" fmla="*/ 7285 h 12800"/>
              <a:gd name="T62" fmla="*/ 6785 w 12800"/>
              <a:gd name="T63" fmla="*/ 8000 h 12800"/>
              <a:gd name="T64" fmla="*/ 5974 w 12800"/>
              <a:gd name="T65" fmla="*/ 8000 h 12800"/>
              <a:gd name="T66" fmla="*/ 5998 w 12800"/>
              <a:gd name="T67" fmla="*/ 9605 h 12800"/>
              <a:gd name="T68" fmla="*/ 5998 w 12800"/>
              <a:gd name="T69" fmla="*/ 8802 h 12800"/>
              <a:gd name="T70" fmla="*/ 6801 w 12800"/>
              <a:gd name="T71" fmla="*/ 8802 h 12800"/>
              <a:gd name="T72" fmla="*/ 6801 w 12800"/>
              <a:gd name="T73" fmla="*/ 9605 h 12800"/>
              <a:gd name="T74" fmla="*/ 5998 w 12800"/>
              <a:gd name="T75" fmla="*/ 960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0" h="12800">
                <a:moveTo>
                  <a:pt x="6400" y="640"/>
                </a:moveTo>
                <a:cubicBezTo>
                  <a:pt x="9576" y="640"/>
                  <a:pt x="12160" y="3224"/>
                  <a:pt x="12160" y="6400"/>
                </a:cubicBezTo>
                <a:cubicBezTo>
                  <a:pt x="12160" y="9576"/>
                  <a:pt x="9576" y="12160"/>
                  <a:pt x="6400" y="12160"/>
                </a:cubicBezTo>
                <a:cubicBezTo>
                  <a:pt x="3224" y="12160"/>
                  <a:pt x="640" y="9576"/>
                  <a:pt x="640" y="6400"/>
                </a:cubicBezTo>
                <a:cubicBezTo>
                  <a:pt x="640" y="3224"/>
                  <a:pt x="3224" y="640"/>
                  <a:pt x="6400" y="640"/>
                </a:cubicBezTo>
                <a:close/>
                <a:moveTo>
                  <a:pt x="6400" y="0"/>
                </a:moveTo>
                <a:cubicBezTo>
                  <a:pt x="2866" y="0"/>
                  <a:pt x="0" y="2866"/>
                  <a:pt x="0" y="6400"/>
                </a:cubicBezTo>
                <a:cubicBezTo>
                  <a:pt x="0" y="9934"/>
                  <a:pt x="2866" y="12800"/>
                  <a:pt x="6400" y="12800"/>
                </a:cubicBezTo>
                <a:cubicBezTo>
                  <a:pt x="9934" y="12800"/>
                  <a:pt x="12800" y="9934"/>
                  <a:pt x="12800" y="6400"/>
                </a:cubicBezTo>
                <a:cubicBezTo>
                  <a:pt x="12800" y="2866"/>
                  <a:pt x="9934" y="0"/>
                  <a:pt x="6400" y="0"/>
                </a:cubicBezTo>
                <a:close/>
                <a:moveTo>
                  <a:pt x="6400" y="0"/>
                </a:moveTo>
                <a:close/>
                <a:moveTo>
                  <a:pt x="5974" y="8000"/>
                </a:moveTo>
                <a:cubicBezTo>
                  <a:pt x="5970" y="8000"/>
                  <a:pt x="5970" y="7820"/>
                  <a:pt x="5970" y="7764"/>
                </a:cubicBezTo>
                <a:cubicBezTo>
                  <a:pt x="5970" y="7433"/>
                  <a:pt x="6017" y="7155"/>
                  <a:pt x="6110" y="6914"/>
                </a:cubicBezTo>
                <a:cubicBezTo>
                  <a:pt x="6179" y="6733"/>
                  <a:pt x="6290" y="6554"/>
                  <a:pt x="6443" y="6370"/>
                </a:cubicBezTo>
                <a:cubicBezTo>
                  <a:pt x="6556" y="6235"/>
                  <a:pt x="6758" y="6042"/>
                  <a:pt x="7050" y="5784"/>
                </a:cubicBezTo>
                <a:cubicBezTo>
                  <a:pt x="7342" y="5526"/>
                  <a:pt x="7533" y="5322"/>
                  <a:pt x="7620" y="5168"/>
                </a:cubicBezTo>
                <a:cubicBezTo>
                  <a:pt x="7706" y="5014"/>
                  <a:pt x="7751" y="4848"/>
                  <a:pt x="7751" y="4666"/>
                </a:cubicBezTo>
                <a:cubicBezTo>
                  <a:pt x="7751" y="4338"/>
                  <a:pt x="7623" y="4050"/>
                  <a:pt x="7367" y="3802"/>
                </a:cubicBezTo>
                <a:cubicBezTo>
                  <a:pt x="7111" y="3554"/>
                  <a:pt x="6796" y="3429"/>
                  <a:pt x="6424" y="3429"/>
                </a:cubicBezTo>
                <a:cubicBezTo>
                  <a:pt x="6065" y="3429"/>
                  <a:pt x="5765" y="3542"/>
                  <a:pt x="5524" y="3766"/>
                </a:cubicBezTo>
                <a:cubicBezTo>
                  <a:pt x="5282" y="3992"/>
                  <a:pt x="5125" y="4344"/>
                  <a:pt x="5050" y="4822"/>
                </a:cubicBezTo>
                <a:lnTo>
                  <a:pt x="4183" y="4718"/>
                </a:lnTo>
                <a:cubicBezTo>
                  <a:pt x="4262" y="4078"/>
                  <a:pt x="4494" y="3587"/>
                  <a:pt x="4879" y="3246"/>
                </a:cubicBezTo>
                <a:cubicBezTo>
                  <a:pt x="5265" y="2906"/>
                  <a:pt x="5774" y="2736"/>
                  <a:pt x="6409" y="2736"/>
                </a:cubicBezTo>
                <a:cubicBezTo>
                  <a:pt x="7081" y="2736"/>
                  <a:pt x="7617" y="2919"/>
                  <a:pt x="8017" y="3285"/>
                </a:cubicBezTo>
                <a:cubicBezTo>
                  <a:pt x="8417" y="3650"/>
                  <a:pt x="8617" y="4093"/>
                  <a:pt x="8617" y="4611"/>
                </a:cubicBezTo>
                <a:cubicBezTo>
                  <a:pt x="8617" y="4911"/>
                  <a:pt x="8546" y="5188"/>
                  <a:pt x="8406" y="5441"/>
                </a:cubicBezTo>
                <a:cubicBezTo>
                  <a:pt x="8265" y="5694"/>
                  <a:pt x="7990" y="6002"/>
                  <a:pt x="7581" y="6364"/>
                </a:cubicBezTo>
                <a:cubicBezTo>
                  <a:pt x="7306" y="6608"/>
                  <a:pt x="7126" y="6787"/>
                  <a:pt x="7042" y="6903"/>
                </a:cubicBezTo>
                <a:cubicBezTo>
                  <a:pt x="6958" y="7019"/>
                  <a:pt x="6895" y="7134"/>
                  <a:pt x="6855" y="7285"/>
                </a:cubicBezTo>
                <a:cubicBezTo>
                  <a:pt x="6814" y="7436"/>
                  <a:pt x="6790" y="8000"/>
                  <a:pt x="6785" y="8000"/>
                </a:cubicBezTo>
                <a:lnTo>
                  <a:pt x="5974" y="8000"/>
                </a:lnTo>
                <a:close/>
                <a:moveTo>
                  <a:pt x="5998" y="9605"/>
                </a:moveTo>
                <a:lnTo>
                  <a:pt x="5998" y="8802"/>
                </a:lnTo>
                <a:lnTo>
                  <a:pt x="6801" y="8802"/>
                </a:lnTo>
                <a:lnTo>
                  <a:pt x="6801" y="9605"/>
                </a:lnTo>
                <a:lnTo>
                  <a:pt x="5998" y="960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anrope SemiBold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9" name="Freeform 5"/>
            <p:cNvSpPr/>
            <p:nvPr/>
          </p:nvSpPr>
          <p:spPr bwMode="auto">
            <a:xfrm>
              <a:off x="0" y="2955925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 flipV="1">
              <a:off x="0" y="0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Roboto Black" panose="02000000000000000000" charset="0"/>
              </a:endParaRPr>
            </a:p>
          </p:txBody>
        </p:sp>
      </p:grp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" y="5422900"/>
            <a:ext cx="232268" cy="81189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9553" y="1"/>
            <a:ext cx="750338" cy="6070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081738" y="485703"/>
            <a:ext cx="4458876" cy="6126791"/>
          </a:xfrm>
          <a:prstGeom prst="rect">
            <a:avLst/>
          </a:prstGeom>
          <a:blipFill>
            <a:blip r:embed="rId5"/>
            <a:stretch>
              <a:fillRect l="-53236" r="-529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02500" y="292100"/>
            <a:ext cx="4381811" cy="6218227"/>
          </a:xfrm>
          <a:prstGeom prst="rect">
            <a:avLst/>
          </a:prstGeom>
          <a:noFill/>
          <a:ln w="19050">
            <a:solidFill>
              <a:srgbClr val="252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0272115" y="2270362"/>
            <a:ext cx="1774805" cy="482363"/>
          </a:xfrm>
          <a:prstGeom prst="roundRect">
            <a:avLst>
              <a:gd name="adj" fmla="val 50000"/>
            </a:avLst>
          </a:prstGeom>
          <a:solidFill>
            <a:srgbClr val="252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+mj-ea"/>
                <a:ea typeface="+mj-ea"/>
                <a:cs typeface="Roboto Black" panose="02000000000000000000" charset="0"/>
              </a:rPr>
              <a:t>WPS OFFICE</a:t>
            </a:r>
            <a:endParaRPr lang="zh-CN" altLang="en-US" dirty="0"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68769" y="183547"/>
            <a:ext cx="4161931" cy="3636579"/>
            <a:chOff x="270369" y="265496"/>
            <a:chExt cx="4161931" cy="3636579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270369" y="265496"/>
              <a:ext cx="0" cy="36365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270370" y="265496"/>
              <a:ext cx="41619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68769" y="6546784"/>
            <a:ext cx="6536831" cy="45719"/>
            <a:chOff x="313191" y="6401108"/>
            <a:chExt cx="6536831" cy="45719"/>
          </a:xfrm>
        </p:grpSpPr>
        <p:sp>
          <p:nvSpPr>
            <p:cNvPr id="37" name="矩形 36"/>
            <p:cNvSpPr/>
            <p:nvPr/>
          </p:nvSpPr>
          <p:spPr>
            <a:xfrm>
              <a:off x="313191" y="6401108"/>
              <a:ext cx="849855" cy="4571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cxnSp>
          <p:nvCxnSpPr>
            <p:cNvPr id="38" name="直接连接符 37"/>
            <p:cNvCxnSpPr>
              <a:stCxn id="37" idx="3"/>
            </p:cNvCxnSpPr>
            <p:nvPr/>
          </p:nvCxnSpPr>
          <p:spPr>
            <a:xfrm>
              <a:off x="1163046" y="6423968"/>
              <a:ext cx="56869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11"/>
          <p:cNvSpPr txBox="1"/>
          <p:nvPr/>
        </p:nvSpPr>
        <p:spPr>
          <a:xfrm>
            <a:off x="665641" y="919711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3332" y="1503571"/>
            <a:ext cx="55856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Product </a:t>
            </a:r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THANK YOU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04761" y="2097725"/>
            <a:ext cx="319873" cy="319873"/>
            <a:chOff x="8631381" y="5638800"/>
            <a:chExt cx="360218" cy="360218"/>
          </a:xfrm>
        </p:grpSpPr>
        <p:sp>
          <p:nvSpPr>
            <p:cNvPr id="48" name="椭圆 47"/>
            <p:cNvSpPr/>
            <p:nvPr/>
          </p:nvSpPr>
          <p:spPr>
            <a:xfrm>
              <a:off x="8631381" y="5638800"/>
              <a:ext cx="360218" cy="360218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8779363" y="5782941"/>
              <a:ext cx="104447" cy="71937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268995" y="2092819"/>
            <a:ext cx="1183337" cy="338554"/>
          </a:xfrm>
          <a:prstGeom prst="rect">
            <a:avLst/>
          </a:prstGeom>
          <a:solidFill>
            <a:srgbClr val="2529D9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Pitch Deck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04761" y="3984876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2388" y="4353767"/>
            <a:ext cx="4650959" cy="82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95237" y="5925690"/>
            <a:ext cx="25305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cs typeface="Roboto Black" panose="02000000000000000000" charset="0"/>
              </a:rPr>
              <a:t>--Speaker name:XXX</a:t>
            </a:r>
            <a:endParaRPr lang="zh-CN" altLang="en-US" sz="14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0"/>
            <a:ext cx="12190413" cy="6858000"/>
            <a:chOff x="0" y="0"/>
            <a:chExt cx="12190413" cy="6858000"/>
          </a:xfrm>
        </p:grpSpPr>
        <p:sp>
          <p:nvSpPr>
            <p:cNvPr id="9" name="Freeform 5"/>
            <p:cNvSpPr/>
            <p:nvPr/>
          </p:nvSpPr>
          <p:spPr bwMode="auto">
            <a:xfrm>
              <a:off x="0" y="2955925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 flipV="1">
              <a:off x="0" y="0"/>
              <a:ext cx="12190413" cy="3902075"/>
            </a:xfrm>
            <a:custGeom>
              <a:avLst/>
              <a:gdLst>
                <a:gd name="T0" fmla="*/ 15463 w 15650"/>
                <a:gd name="T1" fmla="*/ 2478 h 5004"/>
                <a:gd name="T2" fmla="*/ 8683 w 15650"/>
                <a:gd name="T3" fmla="*/ 2478 h 5004"/>
                <a:gd name="T4" fmla="*/ 8473 w 15650"/>
                <a:gd name="T5" fmla="*/ 2269 h 5004"/>
                <a:gd name="T6" fmla="*/ 8473 w 15650"/>
                <a:gd name="T7" fmla="*/ 0 h 5004"/>
                <a:gd name="T8" fmla="*/ 8473 w 15650"/>
                <a:gd name="T9" fmla="*/ 0 h 5004"/>
                <a:gd name="T10" fmla="*/ 0 w 15650"/>
                <a:gd name="T11" fmla="*/ 0 h 5004"/>
                <a:gd name="T12" fmla="*/ 0 w 15650"/>
                <a:gd name="T13" fmla="*/ 0 h 5004"/>
                <a:gd name="T14" fmla="*/ 0 w 15650"/>
                <a:gd name="T15" fmla="*/ 0 h 5004"/>
                <a:gd name="T16" fmla="*/ 0 w 15650"/>
                <a:gd name="T17" fmla="*/ 5004 h 5004"/>
                <a:gd name="T18" fmla="*/ 0 w 15650"/>
                <a:gd name="T19" fmla="*/ 5004 h 5004"/>
                <a:gd name="T20" fmla="*/ 10048 w 15650"/>
                <a:gd name="T21" fmla="*/ 5004 h 5004"/>
                <a:gd name="T22" fmla="*/ 15647 w 15650"/>
                <a:gd name="T23" fmla="*/ 5004 h 5004"/>
                <a:gd name="T24" fmla="*/ 15650 w 15650"/>
                <a:gd name="T25" fmla="*/ 2648 h 5004"/>
                <a:gd name="T26" fmla="*/ 15463 w 15650"/>
                <a:gd name="T27" fmla="*/ 2478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650" h="5004">
                  <a:moveTo>
                    <a:pt x="15463" y="2478"/>
                  </a:moveTo>
                  <a:cubicBezTo>
                    <a:pt x="8683" y="2478"/>
                    <a:pt x="8683" y="2478"/>
                    <a:pt x="8683" y="2478"/>
                  </a:cubicBezTo>
                  <a:cubicBezTo>
                    <a:pt x="8567" y="2478"/>
                    <a:pt x="8473" y="2384"/>
                    <a:pt x="8473" y="2269"/>
                  </a:cubicBezTo>
                  <a:cubicBezTo>
                    <a:pt x="8473" y="1464"/>
                    <a:pt x="8473" y="3"/>
                    <a:pt x="8473" y="0"/>
                  </a:cubicBezTo>
                  <a:cubicBezTo>
                    <a:pt x="8473" y="0"/>
                    <a:pt x="8473" y="0"/>
                    <a:pt x="8473" y="0"/>
                  </a:cubicBezTo>
                  <a:cubicBezTo>
                    <a:pt x="8473" y="0"/>
                    <a:pt x="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002"/>
                    <a:pt x="0" y="5004"/>
                  </a:cubicBezTo>
                  <a:cubicBezTo>
                    <a:pt x="0" y="5004"/>
                    <a:pt x="0" y="5004"/>
                    <a:pt x="0" y="5004"/>
                  </a:cubicBezTo>
                  <a:cubicBezTo>
                    <a:pt x="0" y="5004"/>
                    <a:pt x="5466" y="5004"/>
                    <a:pt x="10048" y="5004"/>
                  </a:cubicBezTo>
                  <a:cubicBezTo>
                    <a:pt x="11477" y="5004"/>
                    <a:pt x="15647" y="5004"/>
                    <a:pt x="15647" y="5004"/>
                  </a:cubicBezTo>
                  <a:cubicBezTo>
                    <a:pt x="15650" y="2648"/>
                    <a:pt x="15650" y="2648"/>
                    <a:pt x="15650" y="2648"/>
                  </a:cubicBezTo>
                  <a:cubicBezTo>
                    <a:pt x="15650" y="2554"/>
                    <a:pt x="15566" y="2478"/>
                    <a:pt x="15463" y="2478"/>
                  </a:cubicBezTo>
                  <a:close/>
                </a:path>
              </a:pathLst>
            </a:custGeom>
            <a:solidFill>
              <a:srgbClr val="414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Roboto Black" panose="02000000000000000000" charset="0"/>
              </a:endParaRPr>
            </a:p>
          </p:txBody>
        </p:sp>
      </p:grpSp>
      <p:pic>
        <p:nvPicPr>
          <p:cNvPr id="4" name="图形 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" y="5422900"/>
            <a:ext cx="232268" cy="811892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2426" y="9112"/>
            <a:ext cx="941905" cy="76199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168769" y="183547"/>
            <a:ext cx="4161931" cy="3636579"/>
            <a:chOff x="270369" y="265496"/>
            <a:chExt cx="4161931" cy="3636579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270369" y="265496"/>
              <a:ext cx="0" cy="36365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270370" y="265496"/>
              <a:ext cx="41619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68769" y="6546784"/>
            <a:ext cx="6536831" cy="45719"/>
            <a:chOff x="313191" y="6401108"/>
            <a:chExt cx="6536831" cy="45719"/>
          </a:xfrm>
        </p:grpSpPr>
        <p:sp>
          <p:nvSpPr>
            <p:cNvPr id="37" name="矩形 36"/>
            <p:cNvSpPr/>
            <p:nvPr/>
          </p:nvSpPr>
          <p:spPr>
            <a:xfrm>
              <a:off x="313191" y="6401108"/>
              <a:ext cx="849855" cy="45719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cxnSp>
          <p:nvCxnSpPr>
            <p:cNvPr id="38" name="直接连接符 37"/>
            <p:cNvCxnSpPr>
              <a:stCxn id="37" idx="3"/>
            </p:cNvCxnSpPr>
            <p:nvPr/>
          </p:nvCxnSpPr>
          <p:spPr>
            <a:xfrm>
              <a:off x="1163046" y="6423968"/>
              <a:ext cx="56869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6348652" y="2151728"/>
            <a:ext cx="558567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7200" dirty="0">
                <a:solidFill>
                  <a:srgbClr val="4144DE"/>
                </a:solidFill>
                <a:latin typeface="+mj-ea"/>
                <a:ea typeface="+mj-ea"/>
                <a:cs typeface="Roboto Black" panose="02000000000000000000" charset="0"/>
              </a:rPr>
              <a:t>Table Of </a:t>
            </a:r>
            <a:r>
              <a:rPr lang="en-US" altLang="zh-CN" sz="8800" dirty="0">
                <a:solidFill>
                  <a:srgbClr val="4144DE"/>
                </a:solidFill>
                <a:latin typeface="+mj-ea"/>
                <a:ea typeface="+mj-ea"/>
                <a:cs typeface="Roboto Black" panose="02000000000000000000" charset="0"/>
              </a:rPr>
              <a:t>Contents</a:t>
            </a:r>
            <a:endParaRPr lang="en-US" altLang="zh-CN" sz="7200" dirty="0">
              <a:solidFill>
                <a:srgbClr val="4144DE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50994" y="4808661"/>
            <a:ext cx="1183337" cy="338554"/>
          </a:xfrm>
          <a:prstGeom prst="rect">
            <a:avLst/>
          </a:prstGeom>
          <a:solidFill>
            <a:srgbClr val="2529D9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Pitch Deck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5600700" y="5198803"/>
            <a:ext cx="64225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696" y="915698"/>
            <a:ext cx="5388004" cy="1147003"/>
          </a:xfrm>
          <a:prstGeom prst="rect">
            <a:avLst/>
          </a:prstGeom>
          <a:solidFill>
            <a:srgbClr val="2529D9"/>
          </a:solidFill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Roboto Black" panose="02000000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3696" y="2208898"/>
            <a:ext cx="5388004" cy="1147003"/>
          </a:xfrm>
          <a:prstGeom prst="rect">
            <a:avLst/>
          </a:prstGeom>
          <a:solidFill>
            <a:srgbClr val="2529D9"/>
          </a:solidFill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Roboto Black" panose="02000000000000000000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3696" y="3502098"/>
            <a:ext cx="5388004" cy="1147003"/>
          </a:xfrm>
          <a:prstGeom prst="rect">
            <a:avLst/>
          </a:prstGeom>
          <a:solidFill>
            <a:srgbClr val="2529D9"/>
          </a:solidFill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Roboto Black" panose="02000000000000000000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93696" y="4795299"/>
            <a:ext cx="5388004" cy="1147003"/>
          </a:xfrm>
          <a:prstGeom prst="rect">
            <a:avLst/>
          </a:prstGeom>
          <a:solidFill>
            <a:srgbClr val="2529D9"/>
          </a:solidFill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Roboto Black" panose="02000000000000000000" charset="0"/>
            </a:endParaRPr>
          </a:p>
        </p:txBody>
      </p:sp>
      <p:sp>
        <p:nvSpPr>
          <p:cNvPr id="36" name="文本框 15"/>
          <p:cNvSpPr txBox="1"/>
          <p:nvPr/>
        </p:nvSpPr>
        <p:spPr>
          <a:xfrm>
            <a:off x="727706" y="1166034"/>
            <a:ext cx="79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>
                <a:cs typeface="Roboto Black" panose="02000000000000000000" charset="0"/>
              </a:rPr>
              <a:t>01.</a:t>
            </a:r>
            <a:endParaRPr lang="zh-CN" altLang="en-US" sz="3600" dirty="0">
              <a:cs typeface="Roboto Black" panose="020000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8910" y="1015318"/>
            <a:ext cx="1674327" cy="947763"/>
          </a:xfrm>
          <a:prstGeom prst="rect">
            <a:avLst/>
          </a:prstGeom>
          <a:blipFill>
            <a:blip r:embed="rId5"/>
            <a:stretch>
              <a:fillRect t="-8882" b="-8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73238" y="1117157"/>
            <a:ext cx="2708462" cy="744085"/>
            <a:chOff x="3348807" y="1172818"/>
            <a:chExt cx="2708462" cy="744085"/>
          </a:xfrm>
        </p:grpSpPr>
        <p:sp>
          <p:nvSpPr>
            <p:cNvPr id="42" name="矩形 41"/>
            <p:cNvSpPr/>
            <p:nvPr/>
          </p:nvSpPr>
          <p:spPr>
            <a:xfrm>
              <a:off x="3372521" y="1172818"/>
              <a:ext cx="26091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Your title here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348807" y="1686071"/>
              <a:ext cx="27084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 can enter a subtitle here if you need it</a:t>
              </a:r>
              <a:endParaRPr lang="zh-CN" altLang="en-US" sz="9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</p:grpSp>
      <p:sp>
        <p:nvSpPr>
          <p:cNvPr id="45" name="文本框 15"/>
          <p:cNvSpPr txBox="1"/>
          <p:nvPr/>
        </p:nvSpPr>
        <p:spPr>
          <a:xfrm>
            <a:off x="727706" y="2459234"/>
            <a:ext cx="79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>
                <a:cs typeface="Roboto Black" panose="02000000000000000000" charset="0"/>
              </a:rPr>
              <a:t>02.</a:t>
            </a:r>
            <a:endParaRPr lang="zh-CN" altLang="en-US" sz="3600" dirty="0">
              <a:cs typeface="Roboto Black" panose="02000000000000000000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598910" y="2308518"/>
            <a:ext cx="1674327" cy="947763"/>
          </a:xfrm>
          <a:prstGeom prst="rect">
            <a:avLst/>
          </a:prstGeom>
          <a:blipFill>
            <a:blip r:embed="rId6"/>
            <a:stretch>
              <a:fillRect t="-8989" b="-87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273238" y="2410357"/>
            <a:ext cx="2708462" cy="744085"/>
            <a:chOff x="3348807" y="1172818"/>
            <a:chExt cx="2708462" cy="744085"/>
          </a:xfrm>
        </p:grpSpPr>
        <p:sp>
          <p:nvSpPr>
            <p:cNvPr id="56" name="矩形 55"/>
            <p:cNvSpPr/>
            <p:nvPr/>
          </p:nvSpPr>
          <p:spPr>
            <a:xfrm>
              <a:off x="3372521" y="1172818"/>
              <a:ext cx="26091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Your title here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348807" y="1686071"/>
              <a:ext cx="27084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 can enter a subtitle here if you need it</a:t>
              </a:r>
              <a:endParaRPr lang="zh-CN" altLang="en-US" sz="9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</p:grpSp>
      <p:sp>
        <p:nvSpPr>
          <p:cNvPr id="58" name="文本框 15"/>
          <p:cNvSpPr txBox="1"/>
          <p:nvPr/>
        </p:nvSpPr>
        <p:spPr>
          <a:xfrm>
            <a:off x="727706" y="3752434"/>
            <a:ext cx="79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>
                <a:cs typeface="Roboto Black" panose="02000000000000000000" charset="0"/>
              </a:rPr>
              <a:t>01.</a:t>
            </a:r>
            <a:endParaRPr lang="zh-CN" altLang="en-US" sz="3600" dirty="0">
              <a:cs typeface="Roboto Black" panose="02000000000000000000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8910" y="3601718"/>
            <a:ext cx="1674327" cy="947763"/>
          </a:xfrm>
          <a:prstGeom prst="rect">
            <a:avLst/>
          </a:prstGeom>
          <a:blipFill>
            <a:blip r:embed="rId7"/>
            <a:stretch>
              <a:fillRect t="-8882" b="-86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273238" y="3703557"/>
            <a:ext cx="2708462" cy="744085"/>
            <a:chOff x="3348807" y="1172818"/>
            <a:chExt cx="2708462" cy="744085"/>
          </a:xfrm>
        </p:grpSpPr>
        <p:sp>
          <p:nvSpPr>
            <p:cNvPr id="61" name="矩形 60"/>
            <p:cNvSpPr/>
            <p:nvPr/>
          </p:nvSpPr>
          <p:spPr>
            <a:xfrm>
              <a:off x="3372521" y="1172818"/>
              <a:ext cx="26091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Your title here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348807" y="1686071"/>
              <a:ext cx="27084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 can enter a subtitle here if you need it</a:t>
              </a:r>
              <a:endParaRPr lang="zh-CN" altLang="en-US" sz="9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</p:grpSp>
      <p:sp>
        <p:nvSpPr>
          <p:cNvPr id="63" name="文本框 15"/>
          <p:cNvSpPr txBox="1"/>
          <p:nvPr/>
        </p:nvSpPr>
        <p:spPr>
          <a:xfrm>
            <a:off x="727706" y="5045635"/>
            <a:ext cx="795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>
                <a:cs typeface="Roboto Black" panose="02000000000000000000" charset="0"/>
              </a:rPr>
              <a:t>02.</a:t>
            </a:r>
            <a:endParaRPr lang="zh-CN" altLang="en-US" sz="3600" dirty="0">
              <a:cs typeface="Roboto Black" panose="02000000000000000000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598910" y="4894919"/>
            <a:ext cx="1674327" cy="947763"/>
          </a:xfrm>
          <a:prstGeom prst="rect">
            <a:avLst/>
          </a:prstGeom>
          <a:blipFill>
            <a:blip r:embed="rId8"/>
            <a:stretch>
              <a:fillRect t="-9041" b="-88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273238" y="4996758"/>
            <a:ext cx="2708462" cy="744085"/>
            <a:chOff x="3348807" y="1172818"/>
            <a:chExt cx="2708462" cy="744085"/>
          </a:xfrm>
        </p:grpSpPr>
        <p:sp>
          <p:nvSpPr>
            <p:cNvPr id="66" name="矩形 65"/>
            <p:cNvSpPr/>
            <p:nvPr/>
          </p:nvSpPr>
          <p:spPr>
            <a:xfrm>
              <a:off x="3372521" y="1172818"/>
              <a:ext cx="26091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Your title here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3348807" y="1686071"/>
              <a:ext cx="27084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You can enter a subtitle here if you need it</a:t>
              </a:r>
              <a:endParaRPr lang="zh-CN" altLang="en-US" sz="9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6883238" y="915698"/>
            <a:ext cx="1780862" cy="1236029"/>
          </a:xfrm>
          <a:prstGeom prst="roundRect">
            <a:avLst/>
          </a:prstGeom>
          <a:blipFill>
            <a:blip r:embed="rId9"/>
            <a:stretch>
              <a:fillRect l="-2085" r="-20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8920188" y="915698"/>
            <a:ext cx="2878112" cy="1236029"/>
          </a:xfrm>
          <a:prstGeom prst="roundRect">
            <a:avLst/>
          </a:prstGeom>
          <a:blipFill>
            <a:blip r:embed="rId10"/>
            <a:stretch>
              <a:fillRect t="-28018" b="-27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537700" y="280992"/>
            <a:ext cx="13521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Product Introduction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20742" y="394073"/>
            <a:ext cx="319873" cy="319873"/>
            <a:chOff x="8631381" y="5638800"/>
            <a:chExt cx="360218" cy="360218"/>
          </a:xfrm>
        </p:grpSpPr>
        <p:sp>
          <p:nvSpPr>
            <p:cNvPr id="71" name="椭圆 70"/>
            <p:cNvSpPr/>
            <p:nvPr/>
          </p:nvSpPr>
          <p:spPr>
            <a:xfrm>
              <a:off x="8631381" y="5638800"/>
              <a:ext cx="360218" cy="360218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 rot="5400000">
              <a:off x="8779363" y="5782941"/>
              <a:ext cx="104447" cy="71937"/>
            </a:xfrm>
            <a:prstGeom prst="triangle">
              <a:avLst/>
            </a:pr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2190413" cy="6858000"/>
            <a:chOff x="0" y="0"/>
            <a:chExt cx="12190413" cy="6858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0"/>
              <a:ext cx="12190413" cy="6858000"/>
              <a:chOff x="0" y="0"/>
              <a:chExt cx="12190413" cy="6858000"/>
            </a:xfrm>
          </p:grpSpPr>
          <p:sp>
            <p:nvSpPr>
              <p:cNvPr id="9" name="Freeform 5"/>
              <p:cNvSpPr/>
              <p:nvPr/>
            </p:nvSpPr>
            <p:spPr bwMode="auto">
              <a:xfrm>
                <a:off x="0" y="2955925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10" name="Freeform 5"/>
              <p:cNvSpPr/>
              <p:nvPr/>
            </p:nvSpPr>
            <p:spPr bwMode="auto">
              <a:xfrm flipV="1">
                <a:off x="0" y="0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Roboto Black" panose="02000000000000000000" charset="0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" y="5422900"/>
              <a:ext cx="232268" cy="811892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9553" y="1"/>
              <a:ext cx="750338" cy="60701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flipH="1">
              <a:off x="7081738" y="485703"/>
              <a:ext cx="4458876" cy="6126791"/>
            </a:xfrm>
            <a:prstGeom prst="rect">
              <a:avLst/>
            </a:prstGeom>
            <a:blipFill>
              <a:blip r:embed="rId5"/>
              <a:stretch>
                <a:fillRect l="-53236" r="-5293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02500" y="292100"/>
              <a:ext cx="4381811" cy="6218227"/>
            </a:xfrm>
            <a:prstGeom prst="rect">
              <a:avLst/>
            </a:prstGeom>
            <a:noFill/>
            <a:ln w="19050">
              <a:solidFill>
                <a:srgbClr val="252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0272115" y="2270362"/>
              <a:ext cx="1774805" cy="482363"/>
            </a:xfrm>
            <a:prstGeom prst="roundRect">
              <a:avLst>
                <a:gd name="adj" fmla="val 50000"/>
              </a:avLst>
            </a:prstGeom>
            <a:solidFill>
              <a:srgbClr val="252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  <a:endParaRPr lang="zh-CN" altLang="en-US" dirty="0">
                <a:latin typeface="+mj-ea"/>
                <a:ea typeface="+mj-ea"/>
                <a:cs typeface="Roboto Black" panose="02000000000000000000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68769" y="183547"/>
              <a:ext cx="4161931" cy="3636579"/>
              <a:chOff x="270369" y="265496"/>
              <a:chExt cx="4161931" cy="3636579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70369" y="265496"/>
                <a:ext cx="0" cy="36365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70370" y="265496"/>
                <a:ext cx="416193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68769" y="6546784"/>
              <a:ext cx="6536831" cy="45719"/>
              <a:chOff x="313191" y="6401108"/>
              <a:chExt cx="6536831" cy="4571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13191" y="6401108"/>
                <a:ext cx="84985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cxnSp>
            <p:nvCxnSpPr>
              <p:cNvPr id="38" name="直接连接符 37"/>
              <p:cNvCxnSpPr>
                <a:stCxn id="37" idx="3"/>
              </p:cNvCxnSpPr>
              <p:nvPr/>
            </p:nvCxnSpPr>
            <p:spPr>
              <a:xfrm>
                <a:off x="1163046" y="6423968"/>
                <a:ext cx="56869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11"/>
          <p:cNvSpPr txBox="1"/>
          <p:nvPr/>
        </p:nvSpPr>
        <p:spPr>
          <a:xfrm>
            <a:off x="2561350" y="1200273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4988765" y="1549389"/>
            <a:ext cx="672253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Part</a:t>
            </a:r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  </a:t>
            </a:r>
            <a:r>
              <a:rPr lang="en-US" altLang="zh-CN" sz="115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01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586928" y="4549110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32109" y="3278455"/>
            <a:ext cx="7011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3527" y="4916920"/>
            <a:ext cx="5581973" cy="5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980890" y="1760191"/>
            <a:ext cx="10027020" cy="4527080"/>
            <a:chOff x="826540" y="1887191"/>
            <a:chExt cx="10027020" cy="4527080"/>
          </a:xfrm>
        </p:grpSpPr>
        <p:sp>
          <p:nvSpPr>
            <p:cNvPr id="54" name="矩形 53"/>
            <p:cNvSpPr/>
            <p:nvPr/>
          </p:nvSpPr>
          <p:spPr>
            <a:xfrm>
              <a:off x="6864249" y="1887191"/>
              <a:ext cx="3989311" cy="2658890"/>
            </a:xfrm>
            <a:prstGeom prst="rect">
              <a:avLst/>
            </a:prstGeom>
            <a:blipFill>
              <a:blip r:embed="rId1"/>
              <a:stretch>
                <a:fillRect l="-2" r="-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957225" y="5418817"/>
              <a:ext cx="715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5475" y="5404621"/>
              <a:ext cx="715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953725" y="5424094"/>
              <a:ext cx="715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Title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801207" y="5797884"/>
              <a:ext cx="1027297" cy="616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Tools that can be</a:t>
              </a:r>
              <a:endParaRPr lang="zh-CN" altLang="en-US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299457" y="5797883"/>
              <a:ext cx="1027297" cy="616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Tools that can be</a:t>
              </a:r>
              <a:endParaRPr lang="zh-CN" altLang="en-US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797707" y="5797883"/>
              <a:ext cx="1027297" cy="616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Tools that can be</a:t>
              </a:r>
              <a:endParaRPr lang="zh-CN" altLang="en-US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39240" y="4920653"/>
              <a:ext cx="5700884" cy="1445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Presentation are communication tools that can be used as </a:t>
              </a:r>
              <a:r>
                <a:rPr lang="en-US" altLang="zh-CN" sz="1200" dirty="0" err="1">
                  <a:solidFill>
                    <a:schemeClr val="bg1"/>
                  </a:solidFill>
                  <a:latin typeface="+mn-ea"/>
                  <a:cs typeface="Manrope SemiBold" charset="0"/>
                </a:rPr>
                <a:t>demontrations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, lectures, reports, and more. it is mostly presented before an audience.</a:t>
              </a:r>
              <a:endParaRPr lang="en-US" altLang="zh-CN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It serves a variety of purposes, making presentations powerful tools for convincing and teaching.</a:t>
              </a:r>
              <a:endParaRPr lang="zh-CN" altLang="en-US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15607" y="2083328"/>
              <a:ext cx="6876172" cy="209517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010101"/>
                </a:solidFill>
                <a:latin typeface="Manrope SemiBold" charset="0"/>
                <a:ea typeface="Manrope SemiBold" charset="0"/>
                <a:cs typeface="Manrope SemiBold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80161" y="2767617"/>
              <a:ext cx="6053107" cy="11687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Presentation are communication tools that can be used as </a:t>
              </a:r>
              <a:r>
                <a:rPr lang="en-US" altLang="zh-CN" sz="1200" dirty="0" err="1">
                  <a:solidFill>
                    <a:schemeClr val="bg1"/>
                  </a:solidFill>
                  <a:latin typeface="+mn-ea"/>
                  <a:cs typeface="Manrope SemiBold" charset="0"/>
                </a:rPr>
                <a:t>demontrations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, lectures, reports, and more. it is mostly presented before an audience.</a:t>
              </a:r>
              <a:endParaRPr lang="en-US" altLang="zh-CN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  <a:cs typeface="Manrope SemiBold" charset="0"/>
                </a:rPr>
                <a:t>It serves a variety of purposes, making presentations powerful tools for convincing and teaching.</a:t>
              </a:r>
              <a:endParaRPr lang="zh-CN" altLang="en-US" sz="1200" dirty="0">
                <a:solidFill>
                  <a:schemeClr val="bg1"/>
                </a:solidFill>
                <a:latin typeface="+mn-ea"/>
                <a:cs typeface="Manrope SemiBold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080162" y="2352358"/>
              <a:ext cx="4825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Briefly describe the concept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480300" y="3380071"/>
              <a:ext cx="556144" cy="63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26540" y="4457043"/>
              <a:ext cx="4825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Briefly describe the concept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67" name="Oval 1"/>
            <p:cNvSpPr/>
            <p:nvPr/>
          </p:nvSpPr>
          <p:spPr>
            <a:xfrm>
              <a:off x="7159140" y="5030539"/>
              <a:ext cx="311430" cy="325230"/>
            </a:xfrm>
            <a:custGeom>
              <a:avLst/>
              <a:gdLst>
                <a:gd name="T0" fmla="*/ 10185 w 10671"/>
                <a:gd name="T1" fmla="*/ 3987 h 11145"/>
                <a:gd name="T2" fmla="*/ 10185 w 10671"/>
                <a:gd name="T3" fmla="*/ 2746 h 11145"/>
                <a:gd name="T4" fmla="*/ 7848 w 10671"/>
                <a:gd name="T5" fmla="*/ 408 h 11145"/>
                <a:gd name="T6" fmla="*/ 4449 w 10671"/>
                <a:gd name="T7" fmla="*/ 408 h 11145"/>
                <a:gd name="T8" fmla="*/ 4348 w 10671"/>
                <a:gd name="T9" fmla="*/ 200 h 11145"/>
                <a:gd name="T10" fmla="*/ 4030 w 10671"/>
                <a:gd name="T11" fmla="*/ 0 h 11145"/>
                <a:gd name="T12" fmla="*/ 2544 w 10671"/>
                <a:gd name="T13" fmla="*/ 0 h 11145"/>
                <a:gd name="T14" fmla="*/ 0 w 10671"/>
                <a:gd name="T15" fmla="*/ 2543 h 11145"/>
                <a:gd name="T16" fmla="*/ 0 w 10671"/>
                <a:gd name="T17" fmla="*/ 8601 h 11145"/>
                <a:gd name="T18" fmla="*/ 2544 w 10671"/>
                <a:gd name="T19" fmla="*/ 11145 h 11145"/>
                <a:gd name="T20" fmla="*/ 8128 w 10671"/>
                <a:gd name="T21" fmla="*/ 11145 h 11145"/>
                <a:gd name="T22" fmla="*/ 10671 w 10671"/>
                <a:gd name="T23" fmla="*/ 8601 h 11145"/>
                <a:gd name="T24" fmla="*/ 10671 w 10671"/>
                <a:gd name="T25" fmla="*/ 4612 h 11145"/>
                <a:gd name="T26" fmla="*/ 10185 w 10671"/>
                <a:gd name="T27" fmla="*/ 3987 h 11145"/>
                <a:gd name="T28" fmla="*/ 7848 w 10671"/>
                <a:gd name="T29" fmla="*/ 1115 h 11145"/>
                <a:gd name="T30" fmla="*/ 9479 w 10671"/>
                <a:gd name="T31" fmla="*/ 2746 h 11145"/>
                <a:gd name="T32" fmla="*/ 9479 w 10671"/>
                <a:gd name="T33" fmla="*/ 3966 h 11145"/>
                <a:gd name="T34" fmla="*/ 6166 w 10671"/>
                <a:gd name="T35" fmla="*/ 3966 h 11145"/>
                <a:gd name="T36" fmla="*/ 4790 w 10671"/>
                <a:gd name="T37" fmla="*/ 1115 h 11145"/>
                <a:gd name="T38" fmla="*/ 7848 w 10671"/>
                <a:gd name="T39" fmla="*/ 1115 h 11145"/>
                <a:gd name="T40" fmla="*/ 9964 w 10671"/>
                <a:gd name="T41" fmla="*/ 8601 h 11145"/>
                <a:gd name="T42" fmla="*/ 8126 w 10671"/>
                <a:gd name="T43" fmla="*/ 10438 h 11145"/>
                <a:gd name="T44" fmla="*/ 2544 w 10671"/>
                <a:gd name="T45" fmla="*/ 10438 h 11145"/>
                <a:gd name="T46" fmla="*/ 706 w 10671"/>
                <a:gd name="T47" fmla="*/ 8601 h 11145"/>
                <a:gd name="T48" fmla="*/ 706 w 10671"/>
                <a:gd name="T49" fmla="*/ 2543 h 11145"/>
                <a:gd name="T50" fmla="*/ 2544 w 10671"/>
                <a:gd name="T51" fmla="*/ 706 h 11145"/>
                <a:gd name="T52" fmla="*/ 3809 w 10671"/>
                <a:gd name="T53" fmla="*/ 706 h 11145"/>
                <a:gd name="T54" fmla="*/ 5626 w 10671"/>
                <a:gd name="T55" fmla="*/ 4472 h 11145"/>
                <a:gd name="T56" fmla="*/ 5944 w 10671"/>
                <a:gd name="T57" fmla="*/ 4672 h 11145"/>
                <a:gd name="T58" fmla="*/ 9964 w 10671"/>
                <a:gd name="T59" fmla="*/ 4672 h 11145"/>
                <a:gd name="T60" fmla="*/ 9964 w 10671"/>
                <a:gd name="T61" fmla="*/ 8601 h 1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71" h="11145">
                  <a:moveTo>
                    <a:pt x="10185" y="3987"/>
                  </a:moveTo>
                  <a:lnTo>
                    <a:pt x="10185" y="2746"/>
                  </a:lnTo>
                  <a:cubicBezTo>
                    <a:pt x="10185" y="1457"/>
                    <a:pt x="9136" y="408"/>
                    <a:pt x="7848" y="408"/>
                  </a:cubicBezTo>
                  <a:lnTo>
                    <a:pt x="4449" y="408"/>
                  </a:lnTo>
                  <a:lnTo>
                    <a:pt x="4348" y="200"/>
                  </a:lnTo>
                  <a:cubicBezTo>
                    <a:pt x="4289" y="77"/>
                    <a:pt x="4165" y="0"/>
                    <a:pt x="4030" y="0"/>
                  </a:cubicBezTo>
                  <a:lnTo>
                    <a:pt x="2544" y="0"/>
                  </a:lnTo>
                  <a:cubicBezTo>
                    <a:pt x="1141" y="0"/>
                    <a:pt x="0" y="1141"/>
                    <a:pt x="0" y="2543"/>
                  </a:cubicBezTo>
                  <a:lnTo>
                    <a:pt x="0" y="8601"/>
                  </a:lnTo>
                  <a:cubicBezTo>
                    <a:pt x="0" y="10003"/>
                    <a:pt x="1141" y="11145"/>
                    <a:pt x="2544" y="11145"/>
                  </a:cubicBezTo>
                  <a:lnTo>
                    <a:pt x="8128" y="11145"/>
                  </a:lnTo>
                  <a:cubicBezTo>
                    <a:pt x="9530" y="11145"/>
                    <a:pt x="10671" y="10003"/>
                    <a:pt x="10671" y="8601"/>
                  </a:cubicBezTo>
                  <a:lnTo>
                    <a:pt x="10671" y="4612"/>
                  </a:lnTo>
                  <a:cubicBezTo>
                    <a:pt x="10670" y="4311"/>
                    <a:pt x="10464" y="4058"/>
                    <a:pt x="10185" y="3987"/>
                  </a:cubicBezTo>
                  <a:close/>
                  <a:moveTo>
                    <a:pt x="7848" y="1115"/>
                  </a:moveTo>
                  <a:cubicBezTo>
                    <a:pt x="8748" y="1115"/>
                    <a:pt x="9479" y="1846"/>
                    <a:pt x="9479" y="2746"/>
                  </a:cubicBezTo>
                  <a:lnTo>
                    <a:pt x="9479" y="3966"/>
                  </a:lnTo>
                  <a:lnTo>
                    <a:pt x="6166" y="3966"/>
                  </a:lnTo>
                  <a:lnTo>
                    <a:pt x="4790" y="1115"/>
                  </a:lnTo>
                  <a:lnTo>
                    <a:pt x="7848" y="1115"/>
                  </a:lnTo>
                  <a:close/>
                  <a:moveTo>
                    <a:pt x="9964" y="8601"/>
                  </a:moveTo>
                  <a:cubicBezTo>
                    <a:pt x="9964" y="9615"/>
                    <a:pt x="9140" y="10438"/>
                    <a:pt x="8126" y="10438"/>
                  </a:cubicBezTo>
                  <a:lnTo>
                    <a:pt x="2544" y="10438"/>
                  </a:lnTo>
                  <a:cubicBezTo>
                    <a:pt x="1530" y="10438"/>
                    <a:pt x="706" y="9615"/>
                    <a:pt x="706" y="8601"/>
                  </a:cubicBezTo>
                  <a:lnTo>
                    <a:pt x="706" y="2543"/>
                  </a:lnTo>
                  <a:cubicBezTo>
                    <a:pt x="706" y="1530"/>
                    <a:pt x="1530" y="706"/>
                    <a:pt x="2544" y="706"/>
                  </a:cubicBezTo>
                  <a:lnTo>
                    <a:pt x="3809" y="706"/>
                  </a:lnTo>
                  <a:lnTo>
                    <a:pt x="5626" y="4472"/>
                  </a:lnTo>
                  <a:cubicBezTo>
                    <a:pt x="5685" y="4595"/>
                    <a:pt x="5809" y="4672"/>
                    <a:pt x="5944" y="4672"/>
                  </a:cubicBezTo>
                  <a:lnTo>
                    <a:pt x="9964" y="4672"/>
                  </a:lnTo>
                  <a:lnTo>
                    <a:pt x="9964" y="86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68" name="Oval 44"/>
            <p:cNvSpPr/>
            <p:nvPr/>
          </p:nvSpPr>
          <p:spPr>
            <a:xfrm>
              <a:off x="8657406" y="5030539"/>
              <a:ext cx="311397" cy="325230"/>
            </a:xfrm>
            <a:custGeom>
              <a:avLst/>
              <a:gdLst>
                <a:gd name="connsiteX0" fmla="*/ 250747 w 509195"/>
                <a:gd name="connsiteY0" fmla="*/ 154157 h 531813"/>
                <a:gd name="connsiteX1" fmla="*/ 266746 w 509195"/>
                <a:gd name="connsiteY1" fmla="*/ 170161 h 531813"/>
                <a:gd name="connsiteX2" fmla="*/ 266746 w 509195"/>
                <a:gd name="connsiteY2" fmla="*/ 258468 h 531813"/>
                <a:gd name="connsiteX3" fmla="*/ 360505 w 509195"/>
                <a:gd name="connsiteY3" fmla="*/ 352252 h 531813"/>
                <a:gd name="connsiteX4" fmla="*/ 360505 w 509195"/>
                <a:gd name="connsiteY4" fmla="*/ 374924 h 531813"/>
                <a:gd name="connsiteX5" fmla="*/ 349220 w 509195"/>
                <a:gd name="connsiteY5" fmla="*/ 379639 h 531813"/>
                <a:gd name="connsiteX6" fmla="*/ 337887 w 509195"/>
                <a:gd name="connsiteY6" fmla="*/ 374924 h 531813"/>
                <a:gd name="connsiteX7" fmla="*/ 242604 w 509195"/>
                <a:gd name="connsiteY7" fmla="*/ 279520 h 531813"/>
                <a:gd name="connsiteX8" fmla="*/ 234985 w 509195"/>
                <a:gd name="connsiteY8" fmla="*/ 268470 h 531813"/>
                <a:gd name="connsiteX9" fmla="*/ 234747 w 509195"/>
                <a:gd name="connsiteY9" fmla="*/ 262850 h 531813"/>
                <a:gd name="connsiteX10" fmla="*/ 234747 w 509195"/>
                <a:gd name="connsiteY10" fmla="*/ 170161 h 531813"/>
                <a:gd name="connsiteX11" fmla="*/ 250747 w 509195"/>
                <a:gd name="connsiteY11" fmla="*/ 154157 h 531813"/>
                <a:gd name="connsiteX12" fmla="*/ 120928 w 509195"/>
                <a:gd name="connsiteY12" fmla="*/ 32048 h 531813"/>
                <a:gd name="connsiteX13" fmla="*/ 32006 w 509195"/>
                <a:gd name="connsiteY13" fmla="*/ 120905 h 531813"/>
                <a:gd name="connsiteX14" fmla="*/ 32006 w 509195"/>
                <a:gd name="connsiteY14" fmla="*/ 410908 h 531813"/>
                <a:gd name="connsiteX15" fmla="*/ 120928 w 509195"/>
                <a:gd name="connsiteY15" fmla="*/ 499765 h 531813"/>
                <a:gd name="connsiteX16" fmla="*/ 388219 w 509195"/>
                <a:gd name="connsiteY16" fmla="*/ 499765 h 531813"/>
                <a:gd name="connsiteX17" fmla="*/ 477141 w 509195"/>
                <a:gd name="connsiteY17" fmla="*/ 410908 h 531813"/>
                <a:gd name="connsiteX18" fmla="*/ 477189 w 509195"/>
                <a:gd name="connsiteY18" fmla="*/ 410908 h 531813"/>
                <a:gd name="connsiteX19" fmla="*/ 477189 w 509195"/>
                <a:gd name="connsiteY19" fmla="*/ 120905 h 531813"/>
                <a:gd name="connsiteX20" fmla="*/ 388314 w 509195"/>
                <a:gd name="connsiteY20" fmla="*/ 32048 h 531813"/>
                <a:gd name="connsiteX21" fmla="*/ 120928 w 509195"/>
                <a:gd name="connsiteY21" fmla="*/ 0 h 531813"/>
                <a:gd name="connsiteX22" fmla="*/ 388219 w 509195"/>
                <a:gd name="connsiteY22" fmla="*/ 0 h 531813"/>
                <a:gd name="connsiteX23" fmla="*/ 509195 w 509195"/>
                <a:gd name="connsiteY23" fmla="*/ 120905 h 531813"/>
                <a:gd name="connsiteX24" fmla="*/ 509195 w 509195"/>
                <a:gd name="connsiteY24" fmla="*/ 410908 h 531813"/>
                <a:gd name="connsiteX25" fmla="*/ 388314 w 509195"/>
                <a:gd name="connsiteY25" fmla="*/ 531813 h 531813"/>
                <a:gd name="connsiteX26" fmla="*/ 120928 w 509195"/>
                <a:gd name="connsiteY26" fmla="*/ 531813 h 531813"/>
                <a:gd name="connsiteX27" fmla="*/ 0 w 509195"/>
                <a:gd name="connsiteY27" fmla="*/ 410908 h 531813"/>
                <a:gd name="connsiteX28" fmla="*/ 0 w 509195"/>
                <a:gd name="connsiteY28" fmla="*/ 120905 h 531813"/>
                <a:gd name="connsiteX29" fmla="*/ 120928 w 509195"/>
                <a:gd name="connsiteY29" fmla="*/ 0 h 53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09195" h="531813">
                  <a:moveTo>
                    <a:pt x="250747" y="154157"/>
                  </a:moveTo>
                  <a:cubicBezTo>
                    <a:pt x="259556" y="154157"/>
                    <a:pt x="266746" y="161302"/>
                    <a:pt x="266746" y="170161"/>
                  </a:cubicBezTo>
                  <a:lnTo>
                    <a:pt x="266746" y="258468"/>
                  </a:lnTo>
                  <a:lnTo>
                    <a:pt x="360505" y="352252"/>
                  </a:lnTo>
                  <a:cubicBezTo>
                    <a:pt x="366743" y="358491"/>
                    <a:pt x="366743" y="368684"/>
                    <a:pt x="360505" y="374924"/>
                  </a:cubicBezTo>
                  <a:cubicBezTo>
                    <a:pt x="357410" y="378067"/>
                    <a:pt x="353315" y="379639"/>
                    <a:pt x="349220" y="379639"/>
                  </a:cubicBezTo>
                  <a:cubicBezTo>
                    <a:pt x="345077" y="379639"/>
                    <a:pt x="341030" y="378067"/>
                    <a:pt x="337887" y="374924"/>
                  </a:cubicBezTo>
                  <a:lnTo>
                    <a:pt x="242604" y="279520"/>
                  </a:lnTo>
                  <a:cubicBezTo>
                    <a:pt x="238604" y="277139"/>
                    <a:pt x="235747" y="273138"/>
                    <a:pt x="234985" y="268470"/>
                  </a:cubicBezTo>
                  <a:cubicBezTo>
                    <a:pt x="234557" y="266612"/>
                    <a:pt x="234509" y="264755"/>
                    <a:pt x="234747" y="262850"/>
                  </a:cubicBezTo>
                  <a:lnTo>
                    <a:pt x="234747" y="170161"/>
                  </a:lnTo>
                  <a:cubicBezTo>
                    <a:pt x="234747" y="161349"/>
                    <a:pt x="241890" y="154157"/>
                    <a:pt x="250747" y="154157"/>
                  </a:cubicBezTo>
                  <a:close/>
                  <a:moveTo>
                    <a:pt x="120928" y="32048"/>
                  </a:moveTo>
                  <a:cubicBezTo>
                    <a:pt x="71919" y="32048"/>
                    <a:pt x="32006" y="71905"/>
                    <a:pt x="32006" y="120905"/>
                  </a:cubicBezTo>
                  <a:lnTo>
                    <a:pt x="32006" y="410908"/>
                  </a:lnTo>
                  <a:cubicBezTo>
                    <a:pt x="32006" y="459908"/>
                    <a:pt x="71919" y="499765"/>
                    <a:pt x="120928" y="499765"/>
                  </a:cubicBezTo>
                  <a:lnTo>
                    <a:pt x="388219" y="499765"/>
                  </a:lnTo>
                  <a:cubicBezTo>
                    <a:pt x="437229" y="499765"/>
                    <a:pt x="477141" y="459908"/>
                    <a:pt x="477141" y="410908"/>
                  </a:cubicBezTo>
                  <a:lnTo>
                    <a:pt x="477189" y="410908"/>
                  </a:lnTo>
                  <a:lnTo>
                    <a:pt x="477189" y="120905"/>
                  </a:lnTo>
                  <a:cubicBezTo>
                    <a:pt x="477189" y="71905"/>
                    <a:pt x="437276" y="32048"/>
                    <a:pt x="388314" y="32048"/>
                  </a:cubicBezTo>
                  <a:close/>
                  <a:moveTo>
                    <a:pt x="120928" y="0"/>
                  </a:moveTo>
                  <a:lnTo>
                    <a:pt x="388219" y="0"/>
                  </a:lnTo>
                  <a:cubicBezTo>
                    <a:pt x="454899" y="0"/>
                    <a:pt x="509195" y="54238"/>
                    <a:pt x="509195" y="120905"/>
                  </a:cubicBezTo>
                  <a:lnTo>
                    <a:pt x="509195" y="410908"/>
                  </a:lnTo>
                  <a:cubicBezTo>
                    <a:pt x="509195" y="477575"/>
                    <a:pt x="454994" y="531813"/>
                    <a:pt x="388314" y="531813"/>
                  </a:cubicBezTo>
                  <a:lnTo>
                    <a:pt x="120928" y="531813"/>
                  </a:lnTo>
                  <a:cubicBezTo>
                    <a:pt x="54248" y="531813"/>
                    <a:pt x="0" y="477575"/>
                    <a:pt x="0" y="410908"/>
                  </a:cubicBezTo>
                  <a:lnTo>
                    <a:pt x="0" y="120905"/>
                  </a:lnTo>
                  <a:cubicBezTo>
                    <a:pt x="0" y="54238"/>
                    <a:pt x="54248" y="0"/>
                    <a:pt x="1209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69" name="Oval 45"/>
            <p:cNvSpPr/>
            <p:nvPr/>
          </p:nvSpPr>
          <p:spPr>
            <a:xfrm>
              <a:off x="10148740" y="5030638"/>
              <a:ext cx="325230" cy="325032"/>
            </a:xfrm>
            <a:custGeom>
              <a:avLst/>
              <a:gdLst>
                <a:gd name="T0" fmla="*/ 5052 w 10294"/>
                <a:gd name="T1" fmla="*/ 5760 h 10285"/>
                <a:gd name="T2" fmla="*/ 7785 w 10294"/>
                <a:gd name="T3" fmla="*/ 5760 h 10285"/>
                <a:gd name="T4" fmla="*/ 9384 w 10294"/>
                <a:gd name="T5" fmla="*/ 6300 h 10285"/>
                <a:gd name="T6" fmla="*/ 10127 w 10294"/>
                <a:gd name="T7" fmla="*/ 4785 h 10285"/>
                <a:gd name="T8" fmla="*/ 8722 w 10294"/>
                <a:gd name="T9" fmla="*/ 3849 h 10285"/>
                <a:gd name="T10" fmla="*/ 7612 w 10294"/>
                <a:gd name="T11" fmla="*/ 5120 h 10285"/>
                <a:gd name="T12" fmla="*/ 5052 w 10294"/>
                <a:gd name="T13" fmla="*/ 5120 h 10285"/>
                <a:gd name="T14" fmla="*/ 5052 w 10294"/>
                <a:gd name="T15" fmla="*/ 1453 h 10285"/>
                <a:gd name="T16" fmla="*/ 7836 w 10294"/>
                <a:gd name="T17" fmla="*/ 1453 h 10285"/>
                <a:gd name="T18" fmla="*/ 8730 w 10294"/>
                <a:gd name="T19" fmla="*/ 2340 h 10285"/>
                <a:gd name="T20" fmla="*/ 9917 w 10294"/>
                <a:gd name="T21" fmla="*/ 1920 h 10285"/>
                <a:gd name="T22" fmla="*/ 10055 w 10294"/>
                <a:gd name="T23" fmla="*/ 669 h 10285"/>
                <a:gd name="T24" fmla="*/ 8988 w 10294"/>
                <a:gd name="T25" fmla="*/ 0 h 10285"/>
                <a:gd name="T26" fmla="*/ 7938 w 10294"/>
                <a:gd name="T27" fmla="*/ 640 h 10285"/>
                <a:gd name="T28" fmla="*/ 4732 w 10294"/>
                <a:gd name="T29" fmla="*/ 640 h 10285"/>
                <a:gd name="T30" fmla="*/ 4412 w 10294"/>
                <a:gd name="T31" fmla="*/ 1050 h 10285"/>
                <a:gd name="T32" fmla="*/ 4412 w 10294"/>
                <a:gd name="T33" fmla="*/ 5120 h 10285"/>
                <a:gd name="T34" fmla="*/ 2287 w 10294"/>
                <a:gd name="T35" fmla="*/ 5120 h 10285"/>
                <a:gd name="T36" fmla="*/ 1116 w 10294"/>
                <a:gd name="T37" fmla="*/ 3994 h 10285"/>
                <a:gd name="T38" fmla="*/ 0 w 10294"/>
                <a:gd name="T39" fmla="*/ 5194 h 10285"/>
                <a:gd name="T40" fmla="*/ 1116 w 10294"/>
                <a:gd name="T41" fmla="*/ 6394 h 10285"/>
                <a:gd name="T42" fmla="*/ 2159 w 10294"/>
                <a:gd name="T43" fmla="*/ 5754 h 10285"/>
                <a:gd name="T44" fmla="*/ 4412 w 10294"/>
                <a:gd name="T45" fmla="*/ 5754 h 10285"/>
                <a:gd name="T46" fmla="*/ 4412 w 10294"/>
                <a:gd name="T47" fmla="*/ 9184 h 10285"/>
                <a:gd name="T48" fmla="*/ 4732 w 10294"/>
                <a:gd name="T49" fmla="*/ 9594 h 10285"/>
                <a:gd name="T50" fmla="*/ 7765 w 10294"/>
                <a:gd name="T51" fmla="*/ 9594 h 10285"/>
                <a:gd name="T52" fmla="*/ 8892 w 10294"/>
                <a:gd name="T53" fmla="*/ 10234 h 10285"/>
                <a:gd name="T54" fmla="*/ 10183 w 10294"/>
                <a:gd name="T55" fmla="*/ 9034 h 10285"/>
                <a:gd name="T56" fmla="*/ 8892 w 10294"/>
                <a:gd name="T57" fmla="*/ 7834 h 10285"/>
                <a:gd name="T58" fmla="*/ 7612 w 10294"/>
                <a:gd name="T59" fmla="*/ 8781 h 10285"/>
                <a:gd name="T60" fmla="*/ 5052 w 10294"/>
                <a:gd name="T61" fmla="*/ 8781 h 10285"/>
                <a:gd name="T62" fmla="*/ 5052 w 10294"/>
                <a:gd name="T63" fmla="*/ 5760 h 10285"/>
                <a:gd name="T64" fmla="*/ 8892 w 10294"/>
                <a:gd name="T65" fmla="*/ 4640 h 10285"/>
                <a:gd name="T66" fmla="*/ 9263 w 10294"/>
                <a:gd name="T67" fmla="*/ 4839 h 10285"/>
                <a:gd name="T68" fmla="*/ 9263 w 10294"/>
                <a:gd name="T69" fmla="*/ 5236 h 10285"/>
                <a:gd name="T70" fmla="*/ 8892 w 10294"/>
                <a:gd name="T71" fmla="*/ 5434 h 10285"/>
                <a:gd name="T72" fmla="*/ 8438 w 10294"/>
                <a:gd name="T73" fmla="*/ 5034 h 10285"/>
                <a:gd name="T74" fmla="*/ 8892 w 10294"/>
                <a:gd name="T75" fmla="*/ 4634 h 10285"/>
                <a:gd name="T76" fmla="*/ 8892 w 10294"/>
                <a:gd name="T77" fmla="*/ 4640 h 10285"/>
                <a:gd name="T78" fmla="*/ 8988 w 10294"/>
                <a:gd name="T79" fmla="*/ 800 h 10285"/>
                <a:gd name="T80" fmla="*/ 9365 w 10294"/>
                <a:gd name="T81" fmla="*/ 1046 h 10285"/>
                <a:gd name="T82" fmla="*/ 9279 w 10294"/>
                <a:gd name="T83" fmla="*/ 1489 h 10285"/>
                <a:gd name="T84" fmla="*/ 8837 w 10294"/>
                <a:gd name="T85" fmla="*/ 1575 h 10285"/>
                <a:gd name="T86" fmla="*/ 8591 w 10294"/>
                <a:gd name="T87" fmla="*/ 1197 h 10285"/>
                <a:gd name="T88" fmla="*/ 8988 w 10294"/>
                <a:gd name="T89" fmla="*/ 800 h 10285"/>
                <a:gd name="T90" fmla="*/ 1455 w 10294"/>
                <a:gd name="T91" fmla="*/ 5396 h 10285"/>
                <a:gd name="T92" fmla="*/ 1116 w 10294"/>
                <a:gd name="T93" fmla="*/ 5594 h 10285"/>
                <a:gd name="T94" fmla="*/ 716 w 10294"/>
                <a:gd name="T95" fmla="*/ 5194 h 10285"/>
                <a:gd name="T96" fmla="*/ 1116 w 10294"/>
                <a:gd name="T97" fmla="*/ 4794 h 10285"/>
                <a:gd name="T98" fmla="*/ 1455 w 10294"/>
                <a:gd name="T99" fmla="*/ 4992 h 10285"/>
                <a:gd name="T100" fmla="*/ 1455 w 10294"/>
                <a:gd name="T101" fmla="*/ 5396 h 10285"/>
                <a:gd name="T102" fmla="*/ 8892 w 10294"/>
                <a:gd name="T103" fmla="*/ 8634 h 10285"/>
                <a:gd name="T104" fmla="*/ 9246 w 10294"/>
                <a:gd name="T105" fmla="*/ 8901 h 10285"/>
                <a:gd name="T106" fmla="*/ 9140 w 10294"/>
                <a:gd name="T107" fmla="*/ 9332 h 10285"/>
                <a:gd name="T108" fmla="*/ 8702 w 10294"/>
                <a:gd name="T109" fmla="*/ 9405 h 10285"/>
                <a:gd name="T110" fmla="*/ 8463 w 10294"/>
                <a:gd name="T111" fmla="*/ 9031 h 10285"/>
                <a:gd name="T112" fmla="*/ 8892 w 10294"/>
                <a:gd name="T113" fmla="*/ 8634 h 10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94" h="10285">
                  <a:moveTo>
                    <a:pt x="5052" y="5760"/>
                  </a:moveTo>
                  <a:lnTo>
                    <a:pt x="7785" y="5760"/>
                  </a:lnTo>
                  <a:cubicBezTo>
                    <a:pt x="8107" y="6316"/>
                    <a:pt x="8791" y="6547"/>
                    <a:pt x="9384" y="6300"/>
                  </a:cubicBezTo>
                  <a:cubicBezTo>
                    <a:pt x="9977" y="6053"/>
                    <a:pt x="10294" y="5405"/>
                    <a:pt x="10127" y="4785"/>
                  </a:cubicBezTo>
                  <a:cubicBezTo>
                    <a:pt x="9959" y="4165"/>
                    <a:pt x="9359" y="3764"/>
                    <a:pt x="8722" y="3849"/>
                  </a:cubicBezTo>
                  <a:cubicBezTo>
                    <a:pt x="8086" y="3934"/>
                    <a:pt x="7611" y="4478"/>
                    <a:pt x="7612" y="5120"/>
                  </a:cubicBezTo>
                  <a:lnTo>
                    <a:pt x="5052" y="5120"/>
                  </a:lnTo>
                  <a:lnTo>
                    <a:pt x="5052" y="1453"/>
                  </a:lnTo>
                  <a:lnTo>
                    <a:pt x="7836" y="1453"/>
                  </a:lnTo>
                  <a:cubicBezTo>
                    <a:pt x="7939" y="1896"/>
                    <a:pt x="8286" y="2240"/>
                    <a:pt x="8730" y="2340"/>
                  </a:cubicBezTo>
                  <a:cubicBezTo>
                    <a:pt x="9173" y="2439"/>
                    <a:pt x="9634" y="2276"/>
                    <a:pt x="9917" y="1920"/>
                  </a:cubicBezTo>
                  <a:cubicBezTo>
                    <a:pt x="10199" y="1564"/>
                    <a:pt x="10253" y="1078"/>
                    <a:pt x="10055" y="669"/>
                  </a:cubicBezTo>
                  <a:cubicBezTo>
                    <a:pt x="9857" y="260"/>
                    <a:pt x="9442" y="0"/>
                    <a:pt x="8988" y="0"/>
                  </a:cubicBezTo>
                  <a:cubicBezTo>
                    <a:pt x="8546" y="0"/>
                    <a:pt x="8140" y="247"/>
                    <a:pt x="7938" y="640"/>
                  </a:cubicBezTo>
                  <a:lnTo>
                    <a:pt x="4732" y="640"/>
                  </a:lnTo>
                  <a:cubicBezTo>
                    <a:pt x="4531" y="667"/>
                    <a:pt x="4389" y="849"/>
                    <a:pt x="4412" y="1050"/>
                  </a:cubicBezTo>
                  <a:lnTo>
                    <a:pt x="4412" y="5120"/>
                  </a:lnTo>
                  <a:lnTo>
                    <a:pt x="2287" y="5120"/>
                  </a:lnTo>
                  <a:cubicBezTo>
                    <a:pt x="2257" y="4494"/>
                    <a:pt x="1743" y="4000"/>
                    <a:pt x="1116" y="3994"/>
                  </a:cubicBezTo>
                  <a:cubicBezTo>
                    <a:pt x="487" y="4040"/>
                    <a:pt x="0" y="4564"/>
                    <a:pt x="0" y="5194"/>
                  </a:cubicBezTo>
                  <a:cubicBezTo>
                    <a:pt x="0" y="5824"/>
                    <a:pt x="487" y="6348"/>
                    <a:pt x="1116" y="6394"/>
                  </a:cubicBezTo>
                  <a:cubicBezTo>
                    <a:pt x="1556" y="6392"/>
                    <a:pt x="1958" y="6145"/>
                    <a:pt x="2159" y="5754"/>
                  </a:cubicBezTo>
                  <a:lnTo>
                    <a:pt x="4412" y="5754"/>
                  </a:lnTo>
                  <a:lnTo>
                    <a:pt x="4412" y="9184"/>
                  </a:lnTo>
                  <a:cubicBezTo>
                    <a:pt x="4389" y="9385"/>
                    <a:pt x="4531" y="9567"/>
                    <a:pt x="4732" y="9594"/>
                  </a:cubicBezTo>
                  <a:lnTo>
                    <a:pt x="7765" y="9594"/>
                  </a:lnTo>
                  <a:cubicBezTo>
                    <a:pt x="7997" y="9996"/>
                    <a:pt x="8428" y="10240"/>
                    <a:pt x="8892" y="10234"/>
                  </a:cubicBezTo>
                  <a:cubicBezTo>
                    <a:pt x="9589" y="10285"/>
                    <a:pt x="10183" y="9733"/>
                    <a:pt x="10183" y="9034"/>
                  </a:cubicBezTo>
                  <a:cubicBezTo>
                    <a:pt x="10183" y="8335"/>
                    <a:pt x="9589" y="7783"/>
                    <a:pt x="8892" y="7834"/>
                  </a:cubicBezTo>
                  <a:cubicBezTo>
                    <a:pt x="8297" y="7814"/>
                    <a:pt x="7766" y="8206"/>
                    <a:pt x="7612" y="8781"/>
                  </a:cubicBezTo>
                  <a:lnTo>
                    <a:pt x="5052" y="8781"/>
                  </a:lnTo>
                  <a:lnTo>
                    <a:pt x="5052" y="5760"/>
                  </a:lnTo>
                  <a:close/>
                  <a:moveTo>
                    <a:pt x="8892" y="4640"/>
                  </a:moveTo>
                  <a:cubicBezTo>
                    <a:pt x="9041" y="4638"/>
                    <a:pt x="9182" y="4713"/>
                    <a:pt x="9263" y="4839"/>
                  </a:cubicBezTo>
                  <a:cubicBezTo>
                    <a:pt x="9338" y="4960"/>
                    <a:pt x="9338" y="5114"/>
                    <a:pt x="9263" y="5236"/>
                  </a:cubicBezTo>
                  <a:cubicBezTo>
                    <a:pt x="9182" y="5361"/>
                    <a:pt x="9041" y="5436"/>
                    <a:pt x="8892" y="5434"/>
                  </a:cubicBezTo>
                  <a:cubicBezTo>
                    <a:pt x="8651" y="5465"/>
                    <a:pt x="8438" y="5277"/>
                    <a:pt x="8438" y="5034"/>
                  </a:cubicBezTo>
                  <a:cubicBezTo>
                    <a:pt x="8438" y="4791"/>
                    <a:pt x="8651" y="4603"/>
                    <a:pt x="8892" y="4634"/>
                  </a:cubicBezTo>
                  <a:lnTo>
                    <a:pt x="8892" y="4640"/>
                  </a:lnTo>
                  <a:close/>
                  <a:moveTo>
                    <a:pt x="8988" y="800"/>
                  </a:moveTo>
                  <a:cubicBezTo>
                    <a:pt x="9152" y="798"/>
                    <a:pt x="9301" y="895"/>
                    <a:pt x="9365" y="1046"/>
                  </a:cubicBezTo>
                  <a:cubicBezTo>
                    <a:pt x="9429" y="1198"/>
                    <a:pt x="9395" y="1373"/>
                    <a:pt x="9279" y="1489"/>
                  </a:cubicBezTo>
                  <a:cubicBezTo>
                    <a:pt x="9163" y="1605"/>
                    <a:pt x="8988" y="1639"/>
                    <a:pt x="8837" y="1575"/>
                  </a:cubicBezTo>
                  <a:cubicBezTo>
                    <a:pt x="8686" y="1511"/>
                    <a:pt x="8588" y="1361"/>
                    <a:pt x="8591" y="1197"/>
                  </a:cubicBezTo>
                  <a:cubicBezTo>
                    <a:pt x="8591" y="978"/>
                    <a:pt x="8769" y="800"/>
                    <a:pt x="8988" y="800"/>
                  </a:cubicBezTo>
                  <a:close/>
                  <a:moveTo>
                    <a:pt x="1455" y="5396"/>
                  </a:moveTo>
                  <a:cubicBezTo>
                    <a:pt x="1386" y="5518"/>
                    <a:pt x="1256" y="5594"/>
                    <a:pt x="1116" y="5594"/>
                  </a:cubicBezTo>
                  <a:cubicBezTo>
                    <a:pt x="895" y="5594"/>
                    <a:pt x="716" y="5415"/>
                    <a:pt x="716" y="5194"/>
                  </a:cubicBezTo>
                  <a:cubicBezTo>
                    <a:pt x="716" y="4973"/>
                    <a:pt x="895" y="4794"/>
                    <a:pt x="1116" y="4794"/>
                  </a:cubicBezTo>
                  <a:cubicBezTo>
                    <a:pt x="1256" y="4794"/>
                    <a:pt x="1386" y="4870"/>
                    <a:pt x="1455" y="4992"/>
                  </a:cubicBezTo>
                  <a:cubicBezTo>
                    <a:pt x="1527" y="5117"/>
                    <a:pt x="1527" y="5271"/>
                    <a:pt x="1455" y="5396"/>
                  </a:cubicBezTo>
                  <a:close/>
                  <a:moveTo>
                    <a:pt x="8892" y="8634"/>
                  </a:moveTo>
                  <a:cubicBezTo>
                    <a:pt x="9053" y="8644"/>
                    <a:pt x="9192" y="8749"/>
                    <a:pt x="9246" y="8901"/>
                  </a:cubicBezTo>
                  <a:cubicBezTo>
                    <a:pt x="9300" y="9053"/>
                    <a:pt x="9258" y="9223"/>
                    <a:pt x="9140" y="9332"/>
                  </a:cubicBezTo>
                  <a:cubicBezTo>
                    <a:pt x="9022" y="9442"/>
                    <a:pt x="8849" y="9470"/>
                    <a:pt x="8702" y="9405"/>
                  </a:cubicBezTo>
                  <a:cubicBezTo>
                    <a:pt x="8555" y="9339"/>
                    <a:pt x="8461" y="9192"/>
                    <a:pt x="8463" y="9031"/>
                  </a:cubicBezTo>
                  <a:cubicBezTo>
                    <a:pt x="8473" y="8804"/>
                    <a:pt x="8664" y="8627"/>
                    <a:pt x="8892" y="86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18155" y="2474566"/>
            <a:ext cx="1757813" cy="1314032"/>
            <a:chOff x="4841876" y="2384425"/>
            <a:chExt cx="3546475" cy="2651125"/>
          </a:xfrm>
        </p:grpSpPr>
        <p:sp>
          <p:nvSpPr>
            <p:cNvPr id="5" name="Freeform 6"/>
            <p:cNvSpPr/>
            <p:nvPr/>
          </p:nvSpPr>
          <p:spPr bwMode="auto">
            <a:xfrm>
              <a:off x="4841876" y="2384425"/>
              <a:ext cx="3546475" cy="2414588"/>
            </a:xfrm>
            <a:custGeom>
              <a:avLst/>
              <a:gdLst>
                <a:gd name="T0" fmla="*/ 0 w 940"/>
                <a:gd name="T1" fmla="*/ 0 h 639"/>
                <a:gd name="T2" fmla="*/ 399 w 940"/>
                <a:gd name="T3" fmla="*/ 0 h 639"/>
                <a:gd name="T4" fmla="*/ 439 w 940"/>
                <a:gd name="T5" fmla="*/ 23 h 639"/>
                <a:gd name="T6" fmla="*/ 788 w 940"/>
                <a:gd name="T7" fmla="*/ 616 h 639"/>
                <a:gd name="T8" fmla="*/ 827 w 940"/>
                <a:gd name="T9" fmla="*/ 639 h 639"/>
                <a:gd name="T10" fmla="*/ 940 w 940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0" h="639">
                  <a:moveTo>
                    <a:pt x="0" y="0"/>
                  </a:moveTo>
                  <a:cubicBezTo>
                    <a:pt x="399" y="0"/>
                    <a:pt x="399" y="0"/>
                    <a:pt x="399" y="0"/>
                  </a:cubicBezTo>
                  <a:cubicBezTo>
                    <a:pt x="416" y="0"/>
                    <a:pt x="431" y="9"/>
                    <a:pt x="439" y="23"/>
                  </a:cubicBezTo>
                  <a:cubicBezTo>
                    <a:pt x="788" y="616"/>
                    <a:pt x="788" y="616"/>
                    <a:pt x="788" y="616"/>
                  </a:cubicBezTo>
                  <a:cubicBezTo>
                    <a:pt x="796" y="630"/>
                    <a:pt x="811" y="639"/>
                    <a:pt x="827" y="639"/>
                  </a:cubicBezTo>
                  <a:cubicBezTo>
                    <a:pt x="940" y="639"/>
                    <a:pt x="940" y="639"/>
                    <a:pt x="940" y="6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V="1">
              <a:off x="8388351" y="4556125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</p:grp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1019502" y="2207693"/>
            <a:ext cx="534060" cy="5462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 dirty="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0971" y="2823108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  <a:sym typeface="Manrope SemiBold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  <a:sym typeface="Manrope SemiBold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50438" y="2474566"/>
            <a:ext cx="1757813" cy="1314032"/>
            <a:chOff x="4841876" y="2384425"/>
            <a:chExt cx="3546475" cy="2651125"/>
          </a:xfrm>
        </p:grpSpPr>
        <p:sp>
          <p:nvSpPr>
            <p:cNvPr id="10" name="Freeform 6"/>
            <p:cNvSpPr/>
            <p:nvPr/>
          </p:nvSpPr>
          <p:spPr bwMode="auto">
            <a:xfrm>
              <a:off x="4841876" y="2384425"/>
              <a:ext cx="3546475" cy="2414588"/>
            </a:xfrm>
            <a:custGeom>
              <a:avLst/>
              <a:gdLst>
                <a:gd name="T0" fmla="*/ 0 w 940"/>
                <a:gd name="T1" fmla="*/ 0 h 639"/>
                <a:gd name="T2" fmla="*/ 399 w 940"/>
                <a:gd name="T3" fmla="*/ 0 h 639"/>
                <a:gd name="T4" fmla="*/ 439 w 940"/>
                <a:gd name="T5" fmla="*/ 23 h 639"/>
                <a:gd name="T6" fmla="*/ 788 w 940"/>
                <a:gd name="T7" fmla="*/ 616 h 639"/>
                <a:gd name="T8" fmla="*/ 827 w 940"/>
                <a:gd name="T9" fmla="*/ 639 h 639"/>
                <a:gd name="T10" fmla="*/ 940 w 940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0" h="639">
                  <a:moveTo>
                    <a:pt x="0" y="0"/>
                  </a:moveTo>
                  <a:cubicBezTo>
                    <a:pt x="399" y="0"/>
                    <a:pt x="399" y="0"/>
                    <a:pt x="399" y="0"/>
                  </a:cubicBezTo>
                  <a:cubicBezTo>
                    <a:pt x="416" y="0"/>
                    <a:pt x="431" y="9"/>
                    <a:pt x="439" y="23"/>
                  </a:cubicBezTo>
                  <a:cubicBezTo>
                    <a:pt x="788" y="616"/>
                    <a:pt x="788" y="616"/>
                    <a:pt x="788" y="616"/>
                  </a:cubicBezTo>
                  <a:cubicBezTo>
                    <a:pt x="796" y="630"/>
                    <a:pt x="811" y="639"/>
                    <a:pt x="827" y="639"/>
                  </a:cubicBezTo>
                  <a:cubicBezTo>
                    <a:pt x="940" y="639"/>
                    <a:pt x="940" y="639"/>
                    <a:pt x="940" y="639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8388351" y="4556125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</p:grp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3651785" y="2207693"/>
            <a:ext cx="534060" cy="54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03254" y="2823108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  <a:sym typeface="Manrope SemiBold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  <a:sym typeface="Manrope SemiBold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81927" y="2474566"/>
            <a:ext cx="1757813" cy="1314032"/>
            <a:chOff x="4841876" y="2384425"/>
            <a:chExt cx="3546475" cy="2651125"/>
          </a:xfrm>
        </p:grpSpPr>
        <p:sp>
          <p:nvSpPr>
            <p:cNvPr id="15" name="Freeform 6"/>
            <p:cNvSpPr/>
            <p:nvPr/>
          </p:nvSpPr>
          <p:spPr bwMode="auto">
            <a:xfrm>
              <a:off x="4841876" y="2384425"/>
              <a:ext cx="3546475" cy="2414588"/>
            </a:xfrm>
            <a:custGeom>
              <a:avLst/>
              <a:gdLst>
                <a:gd name="T0" fmla="*/ 0 w 940"/>
                <a:gd name="T1" fmla="*/ 0 h 639"/>
                <a:gd name="T2" fmla="*/ 399 w 940"/>
                <a:gd name="T3" fmla="*/ 0 h 639"/>
                <a:gd name="T4" fmla="*/ 439 w 940"/>
                <a:gd name="T5" fmla="*/ 23 h 639"/>
                <a:gd name="T6" fmla="*/ 788 w 940"/>
                <a:gd name="T7" fmla="*/ 616 h 639"/>
                <a:gd name="T8" fmla="*/ 827 w 940"/>
                <a:gd name="T9" fmla="*/ 639 h 639"/>
                <a:gd name="T10" fmla="*/ 940 w 940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0" h="639">
                  <a:moveTo>
                    <a:pt x="0" y="0"/>
                  </a:moveTo>
                  <a:cubicBezTo>
                    <a:pt x="399" y="0"/>
                    <a:pt x="399" y="0"/>
                    <a:pt x="399" y="0"/>
                  </a:cubicBezTo>
                  <a:cubicBezTo>
                    <a:pt x="416" y="0"/>
                    <a:pt x="431" y="9"/>
                    <a:pt x="439" y="23"/>
                  </a:cubicBezTo>
                  <a:cubicBezTo>
                    <a:pt x="788" y="616"/>
                    <a:pt x="788" y="616"/>
                    <a:pt x="788" y="616"/>
                  </a:cubicBezTo>
                  <a:cubicBezTo>
                    <a:pt x="796" y="630"/>
                    <a:pt x="811" y="639"/>
                    <a:pt x="827" y="639"/>
                  </a:cubicBezTo>
                  <a:cubicBezTo>
                    <a:pt x="940" y="639"/>
                    <a:pt x="940" y="639"/>
                    <a:pt x="940" y="639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V="1">
              <a:off x="8388351" y="4556125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6283274" y="2207693"/>
            <a:ext cx="534060" cy="5462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34742" y="2823108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  <a:sym typeface="Manrope SemiBold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  <a:sym typeface="Manrope SemiBold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414210" y="2474566"/>
            <a:ext cx="1757813" cy="1314032"/>
            <a:chOff x="4841876" y="2384425"/>
            <a:chExt cx="3546475" cy="2651125"/>
          </a:xfrm>
        </p:grpSpPr>
        <p:sp>
          <p:nvSpPr>
            <p:cNvPr id="20" name="Freeform 6"/>
            <p:cNvSpPr/>
            <p:nvPr/>
          </p:nvSpPr>
          <p:spPr bwMode="auto">
            <a:xfrm>
              <a:off x="4841876" y="2384425"/>
              <a:ext cx="3546475" cy="2414588"/>
            </a:xfrm>
            <a:custGeom>
              <a:avLst/>
              <a:gdLst>
                <a:gd name="T0" fmla="*/ 0 w 940"/>
                <a:gd name="T1" fmla="*/ 0 h 639"/>
                <a:gd name="T2" fmla="*/ 399 w 940"/>
                <a:gd name="T3" fmla="*/ 0 h 639"/>
                <a:gd name="T4" fmla="*/ 439 w 940"/>
                <a:gd name="T5" fmla="*/ 23 h 639"/>
                <a:gd name="T6" fmla="*/ 788 w 940"/>
                <a:gd name="T7" fmla="*/ 616 h 639"/>
                <a:gd name="T8" fmla="*/ 827 w 940"/>
                <a:gd name="T9" fmla="*/ 639 h 639"/>
                <a:gd name="T10" fmla="*/ 940 w 940"/>
                <a:gd name="T11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0" h="639">
                  <a:moveTo>
                    <a:pt x="0" y="0"/>
                  </a:moveTo>
                  <a:cubicBezTo>
                    <a:pt x="399" y="0"/>
                    <a:pt x="399" y="0"/>
                    <a:pt x="399" y="0"/>
                  </a:cubicBezTo>
                  <a:cubicBezTo>
                    <a:pt x="416" y="0"/>
                    <a:pt x="431" y="9"/>
                    <a:pt x="439" y="23"/>
                  </a:cubicBezTo>
                  <a:cubicBezTo>
                    <a:pt x="788" y="616"/>
                    <a:pt x="788" y="616"/>
                    <a:pt x="788" y="616"/>
                  </a:cubicBezTo>
                  <a:cubicBezTo>
                    <a:pt x="796" y="630"/>
                    <a:pt x="811" y="639"/>
                    <a:pt x="827" y="639"/>
                  </a:cubicBezTo>
                  <a:cubicBezTo>
                    <a:pt x="940" y="639"/>
                    <a:pt x="940" y="639"/>
                    <a:pt x="940" y="639"/>
                  </a:cubicBezTo>
                </a:path>
              </a:pathLst>
            </a:custGeom>
            <a:noFill/>
            <a:ln w="19050" cap="rnd"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8388351" y="4556125"/>
              <a:ext cx="0" cy="479425"/>
            </a:xfrm>
            <a:prstGeom prst="line">
              <a:avLst/>
            </a:prstGeom>
            <a:noFill/>
            <a:ln w="19050" cap="rnd">
              <a:solidFill>
                <a:schemeClr val="accent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Manrope SemiBold" charset="0"/>
                <a:ea typeface="Manrope SemiBold" charset="0"/>
                <a:cs typeface="Roboto Black" panose="02000000000000000000" charset="0"/>
                <a:sym typeface="Manrope SemiBold" charset="0"/>
              </a:endParaRPr>
            </a:p>
          </p:txBody>
        </p:sp>
      </p:grpSp>
      <p:sp>
        <p:nvSpPr>
          <p:cNvPr id="22" name="Oval 5"/>
          <p:cNvSpPr>
            <a:spLocks noChangeArrowheads="1"/>
          </p:cNvSpPr>
          <p:nvPr/>
        </p:nvSpPr>
        <p:spPr bwMode="auto">
          <a:xfrm>
            <a:off x="8915557" y="2207693"/>
            <a:ext cx="534060" cy="546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367026" y="2823108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  <a:sym typeface="Manrope SemiBold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4" name="Freeform 10"/>
          <p:cNvSpPr>
            <a:spLocks noEditPoints="1"/>
          </p:cNvSpPr>
          <p:nvPr/>
        </p:nvSpPr>
        <p:spPr bwMode="auto">
          <a:xfrm>
            <a:off x="1150045" y="2362203"/>
            <a:ext cx="273054" cy="230757"/>
          </a:xfrm>
          <a:custGeom>
            <a:avLst/>
            <a:gdLst>
              <a:gd name="connsiteX0" fmla="*/ 304335 w 608954"/>
              <a:gd name="connsiteY0" fmla="*/ 307852 h 514626"/>
              <a:gd name="connsiteX1" fmla="*/ 389130 w 608954"/>
              <a:gd name="connsiteY1" fmla="*/ 391809 h 514626"/>
              <a:gd name="connsiteX2" fmla="*/ 389130 w 608954"/>
              <a:gd name="connsiteY2" fmla="*/ 448666 h 514626"/>
              <a:gd name="connsiteX3" fmla="*/ 376184 w 608954"/>
              <a:gd name="connsiteY3" fmla="*/ 461613 h 514626"/>
              <a:gd name="connsiteX4" fmla="*/ 363237 w 608954"/>
              <a:gd name="connsiteY4" fmla="*/ 448666 h 514626"/>
              <a:gd name="connsiteX5" fmla="*/ 363237 w 608954"/>
              <a:gd name="connsiteY5" fmla="*/ 391809 h 514626"/>
              <a:gd name="connsiteX6" fmla="*/ 304335 w 608954"/>
              <a:gd name="connsiteY6" fmla="*/ 333626 h 514626"/>
              <a:gd name="connsiteX7" fmla="*/ 245433 w 608954"/>
              <a:gd name="connsiteY7" fmla="*/ 391809 h 514626"/>
              <a:gd name="connsiteX8" fmla="*/ 245433 w 608954"/>
              <a:gd name="connsiteY8" fmla="*/ 448666 h 514626"/>
              <a:gd name="connsiteX9" fmla="*/ 232487 w 608954"/>
              <a:gd name="connsiteY9" fmla="*/ 461613 h 514626"/>
              <a:gd name="connsiteX10" fmla="*/ 219540 w 608954"/>
              <a:gd name="connsiteY10" fmla="*/ 448666 h 514626"/>
              <a:gd name="connsiteX11" fmla="*/ 219540 w 608954"/>
              <a:gd name="connsiteY11" fmla="*/ 391809 h 514626"/>
              <a:gd name="connsiteX12" fmla="*/ 304335 w 608954"/>
              <a:gd name="connsiteY12" fmla="*/ 307852 h 514626"/>
              <a:gd name="connsiteX13" fmla="*/ 496125 w 608954"/>
              <a:gd name="connsiteY13" fmla="*/ 233233 h 514626"/>
              <a:gd name="connsiteX14" fmla="*/ 513411 w 608954"/>
              <a:gd name="connsiteY14" fmla="*/ 250524 h 514626"/>
              <a:gd name="connsiteX15" fmla="*/ 513411 w 608954"/>
              <a:gd name="connsiteY15" fmla="*/ 422665 h 514626"/>
              <a:gd name="connsiteX16" fmla="*/ 421434 w 608954"/>
              <a:gd name="connsiteY16" fmla="*/ 514626 h 514626"/>
              <a:gd name="connsiteX17" fmla="*/ 187151 w 608954"/>
              <a:gd name="connsiteY17" fmla="*/ 514626 h 514626"/>
              <a:gd name="connsiteX18" fmla="*/ 95174 w 608954"/>
              <a:gd name="connsiteY18" fmla="*/ 422665 h 514626"/>
              <a:gd name="connsiteX19" fmla="*/ 95174 w 608954"/>
              <a:gd name="connsiteY19" fmla="*/ 250524 h 514626"/>
              <a:gd name="connsiteX20" fmla="*/ 112460 w 608954"/>
              <a:gd name="connsiteY20" fmla="*/ 233273 h 514626"/>
              <a:gd name="connsiteX21" fmla="*/ 129705 w 608954"/>
              <a:gd name="connsiteY21" fmla="*/ 250524 h 514626"/>
              <a:gd name="connsiteX22" fmla="*/ 129705 w 608954"/>
              <a:gd name="connsiteY22" fmla="*/ 422665 h 514626"/>
              <a:gd name="connsiteX23" fmla="*/ 187151 w 608954"/>
              <a:gd name="connsiteY23" fmla="*/ 480085 h 514626"/>
              <a:gd name="connsiteX24" fmla="*/ 421434 w 608954"/>
              <a:gd name="connsiteY24" fmla="*/ 480085 h 514626"/>
              <a:gd name="connsiteX25" fmla="*/ 478880 w 608954"/>
              <a:gd name="connsiteY25" fmla="*/ 422665 h 514626"/>
              <a:gd name="connsiteX26" fmla="*/ 478880 w 608954"/>
              <a:gd name="connsiteY26" fmla="*/ 250524 h 514626"/>
              <a:gd name="connsiteX27" fmla="*/ 496125 w 608954"/>
              <a:gd name="connsiteY27" fmla="*/ 233233 h 514626"/>
              <a:gd name="connsiteX28" fmla="*/ 304275 w 608954"/>
              <a:gd name="connsiteY28" fmla="*/ 0 h 514626"/>
              <a:gd name="connsiteX29" fmla="*/ 369292 w 608954"/>
              <a:gd name="connsiteY29" fmla="*/ 26897 h 514626"/>
              <a:gd name="connsiteX30" fmla="*/ 603889 w 608954"/>
              <a:gd name="connsiteY30" fmla="*/ 261451 h 514626"/>
              <a:gd name="connsiteX31" fmla="*/ 603889 w 608954"/>
              <a:gd name="connsiteY31" fmla="*/ 285856 h 514626"/>
              <a:gd name="connsiteX32" fmla="*/ 579444 w 608954"/>
              <a:gd name="connsiteY32" fmla="*/ 285896 h 514626"/>
              <a:gd name="connsiteX33" fmla="*/ 344847 w 608954"/>
              <a:gd name="connsiteY33" fmla="*/ 51301 h 514626"/>
              <a:gd name="connsiteX34" fmla="*/ 263673 w 608954"/>
              <a:gd name="connsiteY34" fmla="*/ 51301 h 514626"/>
              <a:gd name="connsiteX35" fmla="*/ 29075 w 608954"/>
              <a:gd name="connsiteY35" fmla="*/ 285896 h 514626"/>
              <a:gd name="connsiteX36" fmla="*/ 5072 w 608954"/>
              <a:gd name="connsiteY36" fmla="*/ 285494 h 514626"/>
              <a:gd name="connsiteX37" fmla="*/ 4670 w 608954"/>
              <a:gd name="connsiteY37" fmla="*/ 261451 h 514626"/>
              <a:gd name="connsiteX38" fmla="*/ 239228 w 608954"/>
              <a:gd name="connsiteY38" fmla="*/ 26897 h 514626"/>
              <a:gd name="connsiteX39" fmla="*/ 304275 w 608954"/>
              <a:gd name="connsiteY39" fmla="*/ 0 h 51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954" h="514626">
                <a:moveTo>
                  <a:pt x="304335" y="307852"/>
                </a:moveTo>
                <a:cubicBezTo>
                  <a:pt x="350854" y="307852"/>
                  <a:pt x="388688" y="345327"/>
                  <a:pt x="389130" y="391809"/>
                </a:cubicBezTo>
                <a:lnTo>
                  <a:pt x="389130" y="448666"/>
                </a:lnTo>
                <a:cubicBezTo>
                  <a:pt x="389130" y="455823"/>
                  <a:pt x="383341" y="461613"/>
                  <a:pt x="376184" y="461613"/>
                </a:cubicBezTo>
                <a:cubicBezTo>
                  <a:pt x="369027" y="461613"/>
                  <a:pt x="363237" y="455823"/>
                  <a:pt x="363237" y="448666"/>
                </a:cubicBezTo>
                <a:lnTo>
                  <a:pt x="363237" y="391809"/>
                </a:lnTo>
                <a:cubicBezTo>
                  <a:pt x="362835" y="359561"/>
                  <a:pt x="336581" y="333626"/>
                  <a:pt x="304335" y="333626"/>
                </a:cubicBezTo>
                <a:cubicBezTo>
                  <a:pt x="272090" y="333626"/>
                  <a:pt x="245835" y="359561"/>
                  <a:pt x="245433" y="391809"/>
                </a:cubicBezTo>
                <a:lnTo>
                  <a:pt x="245433" y="448666"/>
                </a:lnTo>
                <a:cubicBezTo>
                  <a:pt x="245433" y="455823"/>
                  <a:pt x="239643" y="461613"/>
                  <a:pt x="232487" y="461613"/>
                </a:cubicBezTo>
                <a:cubicBezTo>
                  <a:pt x="225330" y="461613"/>
                  <a:pt x="219540" y="455823"/>
                  <a:pt x="219540" y="448666"/>
                </a:cubicBezTo>
                <a:lnTo>
                  <a:pt x="219540" y="391809"/>
                </a:lnTo>
                <a:cubicBezTo>
                  <a:pt x="219983" y="345327"/>
                  <a:pt x="257817" y="307852"/>
                  <a:pt x="304335" y="307852"/>
                </a:cubicBezTo>
                <a:close/>
                <a:moveTo>
                  <a:pt x="496125" y="233233"/>
                </a:moveTo>
                <a:cubicBezTo>
                  <a:pt x="505653" y="233233"/>
                  <a:pt x="513411" y="240994"/>
                  <a:pt x="513411" y="250524"/>
                </a:cubicBezTo>
                <a:lnTo>
                  <a:pt x="513411" y="422665"/>
                </a:lnTo>
                <a:cubicBezTo>
                  <a:pt x="513331" y="473410"/>
                  <a:pt x="472207" y="514586"/>
                  <a:pt x="421434" y="514626"/>
                </a:cubicBezTo>
                <a:lnTo>
                  <a:pt x="187151" y="514626"/>
                </a:lnTo>
                <a:cubicBezTo>
                  <a:pt x="136378" y="514586"/>
                  <a:pt x="95214" y="473410"/>
                  <a:pt x="95174" y="422665"/>
                </a:cubicBezTo>
                <a:lnTo>
                  <a:pt x="95174" y="250524"/>
                </a:lnTo>
                <a:cubicBezTo>
                  <a:pt x="95174" y="240994"/>
                  <a:pt x="102932" y="233273"/>
                  <a:pt x="112460" y="233273"/>
                </a:cubicBezTo>
                <a:cubicBezTo>
                  <a:pt x="121987" y="233273"/>
                  <a:pt x="129705" y="240994"/>
                  <a:pt x="129705" y="250524"/>
                </a:cubicBezTo>
                <a:lnTo>
                  <a:pt x="129705" y="422665"/>
                </a:lnTo>
                <a:cubicBezTo>
                  <a:pt x="129745" y="454350"/>
                  <a:pt x="155433" y="480045"/>
                  <a:pt x="187151" y="480085"/>
                </a:cubicBezTo>
                <a:lnTo>
                  <a:pt x="421434" y="480085"/>
                </a:lnTo>
                <a:cubicBezTo>
                  <a:pt x="453152" y="480045"/>
                  <a:pt x="478840" y="454350"/>
                  <a:pt x="478880" y="422665"/>
                </a:cubicBezTo>
                <a:lnTo>
                  <a:pt x="478880" y="250524"/>
                </a:lnTo>
                <a:cubicBezTo>
                  <a:pt x="478880" y="240994"/>
                  <a:pt x="486598" y="233233"/>
                  <a:pt x="496125" y="233233"/>
                </a:cubicBezTo>
                <a:close/>
                <a:moveTo>
                  <a:pt x="304275" y="0"/>
                </a:moveTo>
                <a:cubicBezTo>
                  <a:pt x="327810" y="0"/>
                  <a:pt x="351340" y="8966"/>
                  <a:pt x="369292" y="26897"/>
                </a:cubicBezTo>
                <a:lnTo>
                  <a:pt x="603889" y="261451"/>
                </a:lnTo>
                <a:cubicBezTo>
                  <a:pt x="610643" y="268206"/>
                  <a:pt x="610643" y="279141"/>
                  <a:pt x="603889" y="285856"/>
                </a:cubicBezTo>
                <a:cubicBezTo>
                  <a:pt x="597134" y="292610"/>
                  <a:pt x="586198" y="292610"/>
                  <a:pt x="579444" y="285896"/>
                </a:cubicBezTo>
                <a:lnTo>
                  <a:pt x="344847" y="51301"/>
                </a:lnTo>
                <a:cubicBezTo>
                  <a:pt x="322412" y="28947"/>
                  <a:pt x="286107" y="28947"/>
                  <a:pt x="263673" y="51301"/>
                </a:cubicBezTo>
                <a:lnTo>
                  <a:pt x="29075" y="285896"/>
                </a:lnTo>
                <a:cubicBezTo>
                  <a:pt x="22280" y="292248"/>
                  <a:pt x="11666" y="292087"/>
                  <a:pt x="5072" y="285494"/>
                </a:cubicBezTo>
                <a:cubicBezTo>
                  <a:pt x="-1521" y="278900"/>
                  <a:pt x="-1722" y="268286"/>
                  <a:pt x="4670" y="261451"/>
                </a:cubicBezTo>
                <a:lnTo>
                  <a:pt x="239228" y="26897"/>
                </a:lnTo>
                <a:cubicBezTo>
                  <a:pt x="257200" y="8966"/>
                  <a:pt x="280740" y="0"/>
                  <a:pt x="3042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5" name="Freeform 12"/>
          <p:cNvSpPr>
            <a:spLocks noEditPoints="1"/>
          </p:cNvSpPr>
          <p:nvPr/>
        </p:nvSpPr>
        <p:spPr bwMode="auto">
          <a:xfrm>
            <a:off x="6377506" y="2349033"/>
            <a:ext cx="306573" cy="257097"/>
          </a:xfrm>
          <a:custGeom>
            <a:avLst/>
            <a:gdLst>
              <a:gd name="connsiteX0" fmla="*/ 523598 w 607940"/>
              <a:gd name="connsiteY0" fmla="*/ 236036 h 509829"/>
              <a:gd name="connsiteX1" fmla="*/ 384423 w 607940"/>
              <a:gd name="connsiteY1" fmla="*/ 362818 h 509829"/>
              <a:gd name="connsiteX2" fmla="*/ 223181 w 607940"/>
              <a:gd name="connsiteY2" fmla="*/ 460045 h 509829"/>
              <a:gd name="connsiteX3" fmla="*/ 304001 w 607940"/>
              <a:gd name="connsiteY3" fmla="*/ 475379 h 509829"/>
              <a:gd name="connsiteX4" fmla="*/ 524434 w 607940"/>
              <a:gd name="connsiteY4" fmla="*/ 254956 h 509829"/>
              <a:gd name="connsiteX5" fmla="*/ 523598 w 607940"/>
              <a:gd name="connsiteY5" fmla="*/ 236036 h 509829"/>
              <a:gd name="connsiteX6" fmla="*/ 317718 w 607940"/>
              <a:gd name="connsiteY6" fmla="*/ 80787 h 509829"/>
              <a:gd name="connsiteX7" fmla="*/ 330579 w 607940"/>
              <a:gd name="connsiteY7" fmla="*/ 93687 h 509829"/>
              <a:gd name="connsiteX8" fmla="*/ 317718 w 607940"/>
              <a:gd name="connsiteY8" fmla="*/ 106586 h 509829"/>
              <a:gd name="connsiteX9" fmla="*/ 169322 w 607940"/>
              <a:gd name="connsiteY9" fmla="*/ 208071 h 509829"/>
              <a:gd name="connsiteX10" fmla="*/ 152599 w 607940"/>
              <a:gd name="connsiteY10" fmla="*/ 215436 h 509829"/>
              <a:gd name="connsiteX11" fmla="*/ 145233 w 607940"/>
              <a:gd name="connsiteY11" fmla="*/ 198714 h 509829"/>
              <a:gd name="connsiteX12" fmla="*/ 317678 w 607940"/>
              <a:gd name="connsiteY12" fmla="*/ 80827 h 509829"/>
              <a:gd name="connsiteX13" fmla="*/ 304001 w 607940"/>
              <a:gd name="connsiteY13" fmla="*/ 34532 h 509829"/>
              <a:gd name="connsiteX14" fmla="*/ 83568 w 607940"/>
              <a:gd name="connsiteY14" fmla="*/ 254956 h 509829"/>
              <a:gd name="connsiteX15" fmla="*/ 192749 w 607940"/>
              <a:gd name="connsiteY15" fmla="*/ 445188 h 509829"/>
              <a:gd name="connsiteX16" fmla="*/ 368968 w 607940"/>
              <a:gd name="connsiteY16" fmla="*/ 342066 h 509829"/>
              <a:gd name="connsiteX17" fmla="*/ 518141 w 607940"/>
              <a:gd name="connsiteY17" fmla="*/ 202539 h 509829"/>
              <a:gd name="connsiteX18" fmla="*/ 304001 w 607940"/>
              <a:gd name="connsiteY18" fmla="*/ 34532 h 509829"/>
              <a:gd name="connsiteX19" fmla="*/ 330478 w 607940"/>
              <a:gd name="connsiteY19" fmla="*/ 1371 h 509829"/>
              <a:gd name="connsiteX20" fmla="*/ 386415 w 607940"/>
              <a:gd name="connsiteY20" fmla="*/ 13661 h 509829"/>
              <a:gd name="connsiteX21" fmla="*/ 543793 w 607940"/>
              <a:gd name="connsiteY21" fmla="*/ 168244 h 509829"/>
              <a:gd name="connsiteX22" fmla="*/ 543913 w 607940"/>
              <a:gd name="connsiteY22" fmla="*/ 168085 h 509829"/>
              <a:gd name="connsiteX23" fmla="*/ 579324 w 607940"/>
              <a:gd name="connsiteY23" fmla="*/ 96190 h 509829"/>
              <a:gd name="connsiteX24" fmla="*/ 575380 w 607940"/>
              <a:gd name="connsiteY24" fmla="*/ 52576 h 509829"/>
              <a:gd name="connsiteX25" fmla="*/ 476317 w 607940"/>
              <a:gd name="connsiteY25" fmla="*/ 43853 h 509829"/>
              <a:gd name="connsiteX26" fmla="*/ 460623 w 607940"/>
              <a:gd name="connsiteY26" fmla="*/ 34532 h 509829"/>
              <a:gd name="connsiteX27" fmla="*/ 469904 w 607940"/>
              <a:gd name="connsiteY27" fmla="*/ 18839 h 509829"/>
              <a:gd name="connsiteX28" fmla="*/ 596053 w 607940"/>
              <a:gd name="connsiteY28" fmla="*/ 37161 h 509829"/>
              <a:gd name="connsiteX29" fmla="*/ 604378 w 607940"/>
              <a:gd name="connsiteY29" fmla="*/ 102444 h 509829"/>
              <a:gd name="connsiteX30" fmla="*/ 565263 w 607940"/>
              <a:gd name="connsiteY30" fmla="*/ 182583 h 509829"/>
              <a:gd name="connsiteX31" fmla="*/ 552915 w 607940"/>
              <a:gd name="connsiteY31" fmla="*/ 199910 h 509829"/>
              <a:gd name="connsiteX32" fmla="*/ 558850 w 607940"/>
              <a:gd name="connsiteY32" fmla="*/ 254996 h 509829"/>
              <a:gd name="connsiteX33" fmla="*/ 433218 w 607940"/>
              <a:gd name="connsiteY33" fmla="*/ 474583 h 509829"/>
              <a:gd name="connsiteX34" fmla="*/ 180242 w 607940"/>
              <a:gd name="connsiteY34" fmla="*/ 477849 h 509829"/>
              <a:gd name="connsiteX35" fmla="*/ 160126 w 607940"/>
              <a:gd name="connsiteY35" fmla="*/ 484740 h 509829"/>
              <a:gd name="connsiteX36" fmla="*/ 78948 w 607940"/>
              <a:gd name="connsiteY36" fmla="*/ 499477 h 509829"/>
              <a:gd name="connsiteX37" fmla="*/ 72176 w 607940"/>
              <a:gd name="connsiteY37" fmla="*/ 499358 h 509829"/>
              <a:gd name="connsiteX38" fmla="*/ 11949 w 607940"/>
              <a:gd name="connsiteY38" fmla="*/ 472751 h 509829"/>
              <a:gd name="connsiteX39" fmla="*/ 33061 w 607940"/>
              <a:gd name="connsiteY39" fmla="*/ 342225 h 509829"/>
              <a:gd name="connsiteX40" fmla="*/ 50826 w 607940"/>
              <a:gd name="connsiteY40" fmla="*/ 338003 h 509829"/>
              <a:gd name="connsiteX41" fmla="*/ 55008 w 607940"/>
              <a:gd name="connsiteY41" fmla="*/ 355768 h 509829"/>
              <a:gd name="connsiteX42" fmla="*/ 32622 w 607940"/>
              <a:gd name="connsiteY42" fmla="*/ 457296 h 509829"/>
              <a:gd name="connsiteX43" fmla="*/ 73291 w 607940"/>
              <a:gd name="connsiteY43" fmla="*/ 473547 h 509829"/>
              <a:gd name="connsiteX44" fmla="*/ 152279 w 607940"/>
              <a:gd name="connsiteY44" fmla="*/ 460124 h 509829"/>
              <a:gd name="connsiteX45" fmla="*/ 152598 w 607940"/>
              <a:gd name="connsiteY45" fmla="*/ 460005 h 509829"/>
              <a:gd name="connsiteX46" fmla="*/ 123799 w 607940"/>
              <a:gd name="connsiteY46" fmla="*/ 435150 h 509829"/>
              <a:gd name="connsiteX47" fmla="*/ 50667 w 607940"/>
              <a:gd name="connsiteY47" fmla="*/ 226995 h 509829"/>
              <a:gd name="connsiteX48" fmla="*/ 167336 w 607940"/>
              <a:gd name="connsiteY48" fmla="*/ 39750 h 509829"/>
              <a:gd name="connsiteX49" fmla="*/ 330478 w 607940"/>
              <a:gd name="connsiteY49" fmla="*/ 1371 h 50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7940" h="509829">
                <a:moveTo>
                  <a:pt x="523598" y="236036"/>
                </a:moveTo>
                <a:cubicBezTo>
                  <a:pt x="485996" y="279014"/>
                  <a:pt x="438237" y="322708"/>
                  <a:pt x="384423" y="362818"/>
                </a:cubicBezTo>
                <a:cubicBezTo>
                  <a:pt x="330570" y="402887"/>
                  <a:pt x="275163" y="436226"/>
                  <a:pt x="223181" y="460045"/>
                </a:cubicBezTo>
                <a:cubicBezTo>
                  <a:pt x="248913" y="470201"/>
                  <a:pt x="276318" y="475419"/>
                  <a:pt x="304001" y="475379"/>
                </a:cubicBezTo>
                <a:cubicBezTo>
                  <a:pt x="425530" y="475379"/>
                  <a:pt x="524434" y="376480"/>
                  <a:pt x="524434" y="254956"/>
                </a:cubicBezTo>
                <a:cubicBezTo>
                  <a:pt x="524434" y="248583"/>
                  <a:pt x="524156" y="242250"/>
                  <a:pt x="523598" y="236036"/>
                </a:cubicBezTo>
                <a:close/>
                <a:moveTo>
                  <a:pt x="317718" y="80787"/>
                </a:moveTo>
                <a:cubicBezTo>
                  <a:pt x="324806" y="80787"/>
                  <a:pt x="330579" y="86560"/>
                  <a:pt x="330579" y="93687"/>
                </a:cubicBezTo>
                <a:cubicBezTo>
                  <a:pt x="330579" y="100813"/>
                  <a:pt x="324806" y="106586"/>
                  <a:pt x="317718" y="106586"/>
                </a:cubicBezTo>
                <a:cubicBezTo>
                  <a:pt x="251543" y="106586"/>
                  <a:pt x="193292" y="146439"/>
                  <a:pt x="169322" y="208071"/>
                </a:cubicBezTo>
                <a:cubicBezTo>
                  <a:pt x="166734" y="214719"/>
                  <a:pt x="159248" y="218024"/>
                  <a:pt x="152599" y="215436"/>
                </a:cubicBezTo>
                <a:cubicBezTo>
                  <a:pt x="145950" y="212848"/>
                  <a:pt x="142645" y="205363"/>
                  <a:pt x="145233" y="198714"/>
                </a:cubicBezTo>
                <a:cubicBezTo>
                  <a:pt x="172906" y="127608"/>
                  <a:pt x="241390" y="80787"/>
                  <a:pt x="317678" y="80827"/>
                </a:cubicBezTo>
                <a:close/>
                <a:moveTo>
                  <a:pt x="304001" y="34532"/>
                </a:moveTo>
                <a:cubicBezTo>
                  <a:pt x="182433" y="34532"/>
                  <a:pt x="83568" y="133392"/>
                  <a:pt x="83568" y="254956"/>
                </a:cubicBezTo>
                <a:cubicBezTo>
                  <a:pt x="83568" y="335932"/>
                  <a:pt x="127504" y="406870"/>
                  <a:pt x="192749" y="445188"/>
                </a:cubicBezTo>
                <a:cubicBezTo>
                  <a:pt x="248475" y="422006"/>
                  <a:pt x="309578" y="386358"/>
                  <a:pt x="368968" y="342066"/>
                </a:cubicBezTo>
                <a:cubicBezTo>
                  <a:pt x="428358" y="297814"/>
                  <a:pt x="480021" y="249340"/>
                  <a:pt x="518141" y="202539"/>
                </a:cubicBezTo>
                <a:cubicBezTo>
                  <a:pt x="494560" y="106228"/>
                  <a:pt x="407486" y="34532"/>
                  <a:pt x="304001" y="34532"/>
                </a:cubicBezTo>
                <a:close/>
                <a:moveTo>
                  <a:pt x="330478" y="1371"/>
                </a:moveTo>
                <a:cubicBezTo>
                  <a:pt x="349348" y="3335"/>
                  <a:pt x="368112" y="7418"/>
                  <a:pt x="386415" y="13661"/>
                </a:cubicBezTo>
                <a:cubicBezTo>
                  <a:pt x="459587" y="38635"/>
                  <a:pt x="517504" y="95513"/>
                  <a:pt x="543793" y="168244"/>
                </a:cubicBezTo>
                <a:lnTo>
                  <a:pt x="543913" y="168085"/>
                </a:lnTo>
                <a:cubicBezTo>
                  <a:pt x="561996" y="141478"/>
                  <a:pt x="574265" y="116624"/>
                  <a:pt x="579324" y="96190"/>
                </a:cubicBezTo>
                <a:cubicBezTo>
                  <a:pt x="584104" y="77151"/>
                  <a:pt x="582749" y="62493"/>
                  <a:pt x="575380" y="52576"/>
                </a:cubicBezTo>
                <a:cubicBezTo>
                  <a:pt x="561837" y="34413"/>
                  <a:pt x="525749" y="31226"/>
                  <a:pt x="476317" y="43853"/>
                </a:cubicBezTo>
                <a:cubicBezTo>
                  <a:pt x="469386" y="45605"/>
                  <a:pt x="462375" y="41463"/>
                  <a:pt x="460623" y="34532"/>
                </a:cubicBezTo>
                <a:cubicBezTo>
                  <a:pt x="458830" y="27642"/>
                  <a:pt x="463013" y="20591"/>
                  <a:pt x="469904" y="18839"/>
                </a:cubicBezTo>
                <a:cubicBezTo>
                  <a:pt x="531764" y="3066"/>
                  <a:pt x="575340" y="9399"/>
                  <a:pt x="596053" y="37161"/>
                </a:cubicBezTo>
                <a:cubicBezTo>
                  <a:pt x="608282" y="53571"/>
                  <a:pt x="611110" y="75518"/>
                  <a:pt x="604378" y="102444"/>
                </a:cubicBezTo>
                <a:cubicBezTo>
                  <a:pt x="598483" y="126143"/>
                  <a:pt x="585338" y="153109"/>
                  <a:pt x="565263" y="182583"/>
                </a:cubicBezTo>
                <a:cubicBezTo>
                  <a:pt x="561359" y="188319"/>
                  <a:pt x="557256" y="194094"/>
                  <a:pt x="552915" y="199910"/>
                </a:cubicBezTo>
                <a:cubicBezTo>
                  <a:pt x="556858" y="217993"/>
                  <a:pt x="558850" y="236474"/>
                  <a:pt x="558850" y="254996"/>
                </a:cubicBezTo>
                <a:cubicBezTo>
                  <a:pt x="558810" y="345252"/>
                  <a:pt x="511051" y="428817"/>
                  <a:pt x="433218" y="474583"/>
                </a:cubicBezTo>
                <a:cubicBezTo>
                  <a:pt x="355425" y="520388"/>
                  <a:pt x="259190" y="521623"/>
                  <a:pt x="180242" y="477849"/>
                </a:cubicBezTo>
                <a:cubicBezTo>
                  <a:pt x="173430" y="480318"/>
                  <a:pt x="166739" y="482629"/>
                  <a:pt x="160126" y="484740"/>
                </a:cubicBezTo>
                <a:cubicBezTo>
                  <a:pt x="129216" y="494538"/>
                  <a:pt x="101971" y="499477"/>
                  <a:pt x="78948" y="499477"/>
                </a:cubicBezTo>
                <a:cubicBezTo>
                  <a:pt x="76637" y="499477"/>
                  <a:pt x="74407" y="499437"/>
                  <a:pt x="72176" y="499358"/>
                </a:cubicBezTo>
                <a:cubicBezTo>
                  <a:pt x="44413" y="498083"/>
                  <a:pt x="24178" y="489161"/>
                  <a:pt x="11949" y="472751"/>
                </a:cubicBezTo>
                <a:cubicBezTo>
                  <a:pt x="-9361" y="444192"/>
                  <a:pt x="-2072" y="399024"/>
                  <a:pt x="33061" y="342225"/>
                </a:cubicBezTo>
                <a:cubicBezTo>
                  <a:pt x="36805" y="336131"/>
                  <a:pt x="44732" y="334259"/>
                  <a:pt x="50826" y="338003"/>
                </a:cubicBezTo>
                <a:cubicBezTo>
                  <a:pt x="56880" y="341747"/>
                  <a:pt x="58753" y="349713"/>
                  <a:pt x="55008" y="355768"/>
                </a:cubicBezTo>
                <a:cubicBezTo>
                  <a:pt x="26767" y="401493"/>
                  <a:pt x="18601" y="438496"/>
                  <a:pt x="32622" y="457296"/>
                </a:cubicBezTo>
                <a:cubicBezTo>
                  <a:pt x="40031" y="467214"/>
                  <a:pt x="53694" y="472711"/>
                  <a:pt x="73291" y="473547"/>
                </a:cubicBezTo>
                <a:cubicBezTo>
                  <a:pt x="94323" y="474503"/>
                  <a:pt x="121648" y="469843"/>
                  <a:pt x="152279" y="460124"/>
                </a:cubicBezTo>
                <a:lnTo>
                  <a:pt x="152598" y="460005"/>
                </a:lnTo>
                <a:cubicBezTo>
                  <a:pt x="142401" y="452437"/>
                  <a:pt x="132761" y="444152"/>
                  <a:pt x="123799" y="435150"/>
                </a:cubicBezTo>
                <a:cubicBezTo>
                  <a:pt x="69109" y="380463"/>
                  <a:pt x="42182" y="303868"/>
                  <a:pt x="50667" y="226995"/>
                </a:cubicBezTo>
                <a:cubicBezTo>
                  <a:pt x="59111" y="150121"/>
                  <a:pt x="102051" y="81254"/>
                  <a:pt x="167336" y="39750"/>
                </a:cubicBezTo>
                <a:cubicBezTo>
                  <a:pt x="216301" y="8652"/>
                  <a:pt x="273868" y="-4522"/>
                  <a:pt x="330478" y="13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6" name="Freeform 13"/>
          <p:cNvSpPr>
            <a:spLocks noEditPoints="1"/>
          </p:cNvSpPr>
          <p:nvPr/>
        </p:nvSpPr>
        <p:spPr bwMode="auto">
          <a:xfrm>
            <a:off x="3806152" y="2343148"/>
            <a:ext cx="238982" cy="268864"/>
          </a:xfrm>
          <a:custGeom>
            <a:avLst/>
            <a:gdLst>
              <a:gd name="connsiteX0" fmla="*/ 65316 w 365751"/>
              <a:gd name="connsiteY0" fmla="*/ 303713 h 411483"/>
              <a:gd name="connsiteX1" fmla="*/ 251430 w 365751"/>
              <a:gd name="connsiteY1" fmla="*/ 303713 h 411483"/>
              <a:gd name="connsiteX2" fmla="*/ 262285 w 365751"/>
              <a:gd name="connsiteY2" fmla="*/ 314571 h 411483"/>
              <a:gd name="connsiteX3" fmla="*/ 251430 w 365751"/>
              <a:gd name="connsiteY3" fmla="*/ 325476 h 411483"/>
              <a:gd name="connsiteX4" fmla="*/ 65316 w 365751"/>
              <a:gd name="connsiteY4" fmla="*/ 325476 h 411483"/>
              <a:gd name="connsiteX5" fmla="*/ 54461 w 365751"/>
              <a:gd name="connsiteY5" fmla="*/ 314571 h 411483"/>
              <a:gd name="connsiteX6" fmla="*/ 65316 w 365751"/>
              <a:gd name="connsiteY6" fmla="*/ 303713 h 411483"/>
              <a:gd name="connsiteX7" fmla="*/ 65316 w 365751"/>
              <a:gd name="connsiteY7" fmla="*/ 227519 h 411483"/>
              <a:gd name="connsiteX8" fmla="*/ 251430 w 365751"/>
              <a:gd name="connsiteY8" fmla="*/ 227519 h 411483"/>
              <a:gd name="connsiteX9" fmla="*/ 262285 w 365751"/>
              <a:gd name="connsiteY9" fmla="*/ 238376 h 411483"/>
              <a:gd name="connsiteX10" fmla="*/ 251430 w 365751"/>
              <a:gd name="connsiteY10" fmla="*/ 249282 h 411483"/>
              <a:gd name="connsiteX11" fmla="*/ 65316 w 365751"/>
              <a:gd name="connsiteY11" fmla="*/ 249282 h 411483"/>
              <a:gd name="connsiteX12" fmla="*/ 54461 w 365751"/>
              <a:gd name="connsiteY12" fmla="*/ 238376 h 411483"/>
              <a:gd name="connsiteX13" fmla="*/ 65316 w 365751"/>
              <a:gd name="connsiteY13" fmla="*/ 227519 h 411483"/>
              <a:gd name="connsiteX14" fmla="*/ 346083 w 365751"/>
              <a:gd name="connsiteY14" fmla="*/ 114287 h 411483"/>
              <a:gd name="connsiteX15" fmla="*/ 361365 w 365751"/>
              <a:gd name="connsiteY15" fmla="*/ 114287 h 411483"/>
              <a:gd name="connsiteX16" fmla="*/ 364660 w 365751"/>
              <a:gd name="connsiteY16" fmla="*/ 121892 h 411483"/>
              <a:gd name="connsiteX17" fmla="*/ 361365 w 365751"/>
              <a:gd name="connsiteY17" fmla="*/ 129498 h 411483"/>
              <a:gd name="connsiteX18" fmla="*/ 353724 w 365751"/>
              <a:gd name="connsiteY18" fmla="*/ 132730 h 411483"/>
              <a:gd name="connsiteX19" fmla="*/ 346083 w 365751"/>
              <a:gd name="connsiteY19" fmla="*/ 129498 h 411483"/>
              <a:gd name="connsiteX20" fmla="*/ 342836 w 365751"/>
              <a:gd name="connsiteY20" fmla="*/ 121892 h 411483"/>
              <a:gd name="connsiteX21" fmla="*/ 346083 w 365751"/>
              <a:gd name="connsiteY21" fmla="*/ 114287 h 411483"/>
              <a:gd name="connsiteX22" fmla="*/ 85980 w 365751"/>
              <a:gd name="connsiteY22" fmla="*/ 100179 h 411483"/>
              <a:gd name="connsiteX23" fmla="*/ 85980 w 365751"/>
              <a:gd name="connsiteY23" fmla="*/ 154562 h 411483"/>
              <a:gd name="connsiteX24" fmla="*/ 230719 w 365751"/>
              <a:gd name="connsiteY24" fmla="*/ 154562 h 411483"/>
              <a:gd name="connsiteX25" fmla="*/ 230719 w 365751"/>
              <a:gd name="connsiteY25" fmla="*/ 100179 h 411483"/>
              <a:gd name="connsiteX26" fmla="*/ 75124 w 365751"/>
              <a:gd name="connsiteY26" fmla="*/ 78368 h 411483"/>
              <a:gd name="connsiteX27" fmla="*/ 241622 w 365751"/>
              <a:gd name="connsiteY27" fmla="*/ 78368 h 411483"/>
              <a:gd name="connsiteX28" fmla="*/ 252525 w 365751"/>
              <a:gd name="connsiteY28" fmla="*/ 89273 h 411483"/>
              <a:gd name="connsiteX29" fmla="*/ 252525 w 365751"/>
              <a:gd name="connsiteY29" fmla="*/ 165468 h 411483"/>
              <a:gd name="connsiteX30" fmla="*/ 241622 w 365751"/>
              <a:gd name="connsiteY30" fmla="*/ 176373 h 411483"/>
              <a:gd name="connsiteX31" fmla="*/ 75124 w 365751"/>
              <a:gd name="connsiteY31" fmla="*/ 176373 h 411483"/>
              <a:gd name="connsiteX32" fmla="*/ 64221 w 365751"/>
              <a:gd name="connsiteY32" fmla="*/ 165468 h 411483"/>
              <a:gd name="connsiteX33" fmla="*/ 64221 w 365751"/>
              <a:gd name="connsiteY33" fmla="*/ 89273 h 411483"/>
              <a:gd name="connsiteX34" fmla="*/ 75124 w 365751"/>
              <a:gd name="connsiteY34" fmla="*/ 78368 h 411483"/>
              <a:gd name="connsiteX35" fmla="*/ 29384 w 365751"/>
              <a:gd name="connsiteY35" fmla="*/ 0 h 411483"/>
              <a:gd name="connsiteX36" fmla="*/ 286267 w 365751"/>
              <a:gd name="connsiteY36" fmla="*/ 0 h 411483"/>
              <a:gd name="connsiteX37" fmla="*/ 315651 w 365751"/>
              <a:gd name="connsiteY37" fmla="*/ 31576 h 411483"/>
              <a:gd name="connsiteX38" fmla="*/ 315651 w 365751"/>
              <a:gd name="connsiteY38" fmla="*/ 327662 h 411483"/>
              <a:gd name="connsiteX39" fmla="*/ 304792 w 365751"/>
              <a:gd name="connsiteY39" fmla="*/ 338521 h 411483"/>
              <a:gd name="connsiteX40" fmla="*/ 293887 w 365751"/>
              <a:gd name="connsiteY40" fmla="*/ 327662 h 411483"/>
              <a:gd name="connsiteX41" fmla="*/ 293887 w 365751"/>
              <a:gd name="connsiteY41" fmla="*/ 31576 h 411483"/>
              <a:gd name="connsiteX42" fmla="*/ 286267 w 365751"/>
              <a:gd name="connsiteY42" fmla="*/ 21765 h 411483"/>
              <a:gd name="connsiteX43" fmla="*/ 28289 w 365751"/>
              <a:gd name="connsiteY43" fmla="*/ 21765 h 411483"/>
              <a:gd name="connsiteX44" fmla="*/ 20669 w 365751"/>
              <a:gd name="connsiteY44" fmla="*/ 31576 h 411483"/>
              <a:gd name="connsiteX45" fmla="*/ 20669 w 365751"/>
              <a:gd name="connsiteY45" fmla="*/ 379907 h 411483"/>
              <a:gd name="connsiteX46" fmla="*/ 28289 w 365751"/>
              <a:gd name="connsiteY46" fmla="*/ 389718 h 411483"/>
              <a:gd name="connsiteX47" fmla="*/ 335272 w 365751"/>
              <a:gd name="connsiteY47" fmla="*/ 389718 h 411483"/>
              <a:gd name="connsiteX48" fmla="*/ 342892 w 365751"/>
              <a:gd name="connsiteY48" fmla="*/ 379907 h 411483"/>
              <a:gd name="connsiteX49" fmla="*/ 342892 w 365751"/>
              <a:gd name="connsiteY49" fmla="*/ 156735 h 411483"/>
              <a:gd name="connsiteX50" fmla="*/ 353750 w 365751"/>
              <a:gd name="connsiteY50" fmla="*/ 145876 h 411483"/>
              <a:gd name="connsiteX51" fmla="*/ 365751 w 365751"/>
              <a:gd name="connsiteY51" fmla="*/ 156735 h 411483"/>
              <a:gd name="connsiteX52" fmla="*/ 365751 w 365751"/>
              <a:gd name="connsiteY52" fmla="*/ 379907 h 411483"/>
              <a:gd name="connsiteX53" fmla="*/ 336367 w 365751"/>
              <a:gd name="connsiteY53" fmla="*/ 411483 h 411483"/>
              <a:gd name="connsiteX54" fmla="*/ 29384 w 365751"/>
              <a:gd name="connsiteY54" fmla="*/ 411483 h 411483"/>
              <a:gd name="connsiteX55" fmla="*/ 0 w 365751"/>
              <a:gd name="connsiteY55" fmla="*/ 379907 h 411483"/>
              <a:gd name="connsiteX56" fmla="*/ 0 w 365751"/>
              <a:gd name="connsiteY56" fmla="*/ 31576 h 411483"/>
              <a:gd name="connsiteX57" fmla="*/ 29384 w 365751"/>
              <a:gd name="connsiteY57" fmla="*/ 0 h 41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65751" h="411483">
                <a:moveTo>
                  <a:pt x="65316" y="303713"/>
                </a:moveTo>
                <a:lnTo>
                  <a:pt x="251430" y="303713"/>
                </a:lnTo>
                <a:cubicBezTo>
                  <a:pt x="257952" y="303713"/>
                  <a:pt x="262285" y="308047"/>
                  <a:pt x="262285" y="314571"/>
                </a:cubicBezTo>
                <a:cubicBezTo>
                  <a:pt x="262285" y="321142"/>
                  <a:pt x="257952" y="325476"/>
                  <a:pt x="251430" y="325476"/>
                </a:cubicBezTo>
                <a:lnTo>
                  <a:pt x="65316" y="325476"/>
                </a:lnTo>
                <a:cubicBezTo>
                  <a:pt x="58794" y="325476"/>
                  <a:pt x="54461" y="321142"/>
                  <a:pt x="54461" y="314571"/>
                </a:cubicBezTo>
                <a:cubicBezTo>
                  <a:pt x="54461" y="308047"/>
                  <a:pt x="58794" y="303713"/>
                  <a:pt x="65316" y="303713"/>
                </a:cubicBezTo>
                <a:close/>
                <a:moveTo>
                  <a:pt x="65316" y="227519"/>
                </a:moveTo>
                <a:lnTo>
                  <a:pt x="251430" y="227519"/>
                </a:lnTo>
                <a:cubicBezTo>
                  <a:pt x="257952" y="227519"/>
                  <a:pt x="262285" y="231852"/>
                  <a:pt x="262285" y="238376"/>
                </a:cubicBezTo>
                <a:cubicBezTo>
                  <a:pt x="262285" y="244948"/>
                  <a:pt x="257952" y="249282"/>
                  <a:pt x="251430" y="249282"/>
                </a:cubicBezTo>
                <a:lnTo>
                  <a:pt x="65316" y="249282"/>
                </a:lnTo>
                <a:cubicBezTo>
                  <a:pt x="58794" y="249282"/>
                  <a:pt x="54461" y="244948"/>
                  <a:pt x="54461" y="238376"/>
                </a:cubicBezTo>
                <a:cubicBezTo>
                  <a:pt x="54461" y="231852"/>
                  <a:pt x="58794" y="227519"/>
                  <a:pt x="65316" y="227519"/>
                </a:cubicBezTo>
                <a:close/>
                <a:moveTo>
                  <a:pt x="346083" y="114287"/>
                </a:moveTo>
                <a:cubicBezTo>
                  <a:pt x="350477" y="109914"/>
                  <a:pt x="357019" y="109914"/>
                  <a:pt x="361365" y="114287"/>
                </a:cubicBezTo>
                <a:cubicBezTo>
                  <a:pt x="363562" y="116426"/>
                  <a:pt x="364660" y="118613"/>
                  <a:pt x="364660" y="121892"/>
                </a:cubicBezTo>
                <a:cubicBezTo>
                  <a:pt x="364660" y="124031"/>
                  <a:pt x="363562" y="127311"/>
                  <a:pt x="361365" y="129498"/>
                </a:cubicBezTo>
                <a:cubicBezTo>
                  <a:pt x="359216" y="131637"/>
                  <a:pt x="357019" y="132730"/>
                  <a:pt x="353724" y="132730"/>
                </a:cubicBezTo>
                <a:cubicBezTo>
                  <a:pt x="350477" y="132730"/>
                  <a:pt x="348280" y="131637"/>
                  <a:pt x="346083" y="129498"/>
                </a:cubicBezTo>
                <a:cubicBezTo>
                  <a:pt x="343934" y="127311"/>
                  <a:pt x="342836" y="125125"/>
                  <a:pt x="342836" y="121892"/>
                </a:cubicBezTo>
                <a:cubicBezTo>
                  <a:pt x="342836" y="118613"/>
                  <a:pt x="343934" y="116426"/>
                  <a:pt x="346083" y="114287"/>
                </a:cubicBezTo>
                <a:close/>
                <a:moveTo>
                  <a:pt x="85980" y="100179"/>
                </a:moveTo>
                <a:lnTo>
                  <a:pt x="85980" y="154562"/>
                </a:lnTo>
                <a:lnTo>
                  <a:pt x="230719" y="154562"/>
                </a:lnTo>
                <a:lnTo>
                  <a:pt x="230719" y="100179"/>
                </a:lnTo>
                <a:close/>
                <a:moveTo>
                  <a:pt x="75124" y="78368"/>
                </a:moveTo>
                <a:lnTo>
                  <a:pt x="241622" y="78368"/>
                </a:lnTo>
                <a:cubicBezTo>
                  <a:pt x="248144" y="78368"/>
                  <a:pt x="252525" y="82749"/>
                  <a:pt x="252525" y="89273"/>
                </a:cubicBezTo>
                <a:lnTo>
                  <a:pt x="252525" y="165468"/>
                </a:lnTo>
                <a:cubicBezTo>
                  <a:pt x="252525" y="171992"/>
                  <a:pt x="248144" y="176373"/>
                  <a:pt x="241622" y="176373"/>
                </a:cubicBezTo>
                <a:lnTo>
                  <a:pt x="75124" y="176373"/>
                </a:lnTo>
                <a:cubicBezTo>
                  <a:pt x="69697" y="176373"/>
                  <a:pt x="64221" y="171992"/>
                  <a:pt x="64221" y="165468"/>
                </a:cubicBezTo>
                <a:lnTo>
                  <a:pt x="64221" y="89273"/>
                </a:lnTo>
                <a:cubicBezTo>
                  <a:pt x="64221" y="82749"/>
                  <a:pt x="68602" y="78368"/>
                  <a:pt x="75124" y="78368"/>
                </a:cubicBezTo>
                <a:close/>
                <a:moveTo>
                  <a:pt x="29384" y="0"/>
                </a:moveTo>
                <a:lnTo>
                  <a:pt x="286267" y="0"/>
                </a:lnTo>
                <a:cubicBezTo>
                  <a:pt x="302602" y="0"/>
                  <a:pt x="315651" y="14145"/>
                  <a:pt x="315651" y="31576"/>
                </a:cubicBezTo>
                <a:lnTo>
                  <a:pt x="315651" y="327662"/>
                </a:lnTo>
                <a:cubicBezTo>
                  <a:pt x="315651" y="334187"/>
                  <a:pt x="311317" y="338521"/>
                  <a:pt x="304792" y="338521"/>
                </a:cubicBezTo>
                <a:cubicBezTo>
                  <a:pt x="298268" y="338521"/>
                  <a:pt x="293887" y="334187"/>
                  <a:pt x="293887" y="327662"/>
                </a:cubicBezTo>
                <a:lnTo>
                  <a:pt x="293887" y="31576"/>
                </a:lnTo>
                <a:cubicBezTo>
                  <a:pt x="293887" y="26099"/>
                  <a:pt x="290648" y="21765"/>
                  <a:pt x="286267" y="21765"/>
                </a:cubicBezTo>
                <a:lnTo>
                  <a:pt x="28289" y="21765"/>
                </a:lnTo>
                <a:cubicBezTo>
                  <a:pt x="23955" y="21765"/>
                  <a:pt x="20669" y="26099"/>
                  <a:pt x="20669" y="31576"/>
                </a:cubicBezTo>
                <a:lnTo>
                  <a:pt x="20669" y="379907"/>
                </a:lnTo>
                <a:cubicBezTo>
                  <a:pt x="20669" y="385337"/>
                  <a:pt x="23955" y="389718"/>
                  <a:pt x="28289" y="389718"/>
                </a:cubicBezTo>
                <a:lnTo>
                  <a:pt x="335272" y="389718"/>
                </a:lnTo>
                <a:cubicBezTo>
                  <a:pt x="339606" y="389718"/>
                  <a:pt x="342892" y="385337"/>
                  <a:pt x="342892" y="379907"/>
                </a:cubicBezTo>
                <a:lnTo>
                  <a:pt x="342892" y="156735"/>
                </a:lnTo>
                <a:cubicBezTo>
                  <a:pt x="342892" y="150210"/>
                  <a:pt x="347225" y="145876"/>
                  <a:pt x="353750" y="145876"/>
                </a:cubicBezTo>
                <a:cubicBezTo>
                  <a:pt x="360274" y="145876"/>
                  <a:pt x="364656" y="151306"/>
                  <a:pt x="365751" y="156735"/>
                </a:cubicBezTo>
                <a:lnTo>
                  <a:pt x="365751" y="379907"/>
                </a:lnTo>
                <a:cubicBezTo>
                  <a:pt x="365751" y="397338"/>
                  <a:pt x="352654" y="411483"/>
                  <a:pt x="336367" y="411483"/>
                </a:cubicBezTo>
                <a:lnTo>
                  <a:pt x="29384" y="411483"/>
                </a:lnTo>
                <a:cubicBezTo>
                  <a:pt x="13049" y="411483"/>
                  <a:pt x="0" y="397338"/>
                  <a:pt x="0" y="379907"/>
                </a:cubicBezTo>
                <a:lnTo>
                  <a:pt x="0" y="31576"/>
                </a:lnTo>
                <a:cubicBezTo>
                  <a:pt x="0" y="14145"/>
                  <a:pt x="13049" y="0"/>
                  <a:pt x="293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7" name="Freeform 21"/>
          <p:cNvSpPr>
            <a:spLocks noEditPoints="1"/>
          </p:cNvSpPr>
          <p:nvPr/>
        </p:nvSpPr>
        <p:spPr bwMode="auto">
          <a:xfrm>
            <a:off x="9077549" y="2337203"/>
            <a:ext cx="207700" cy="280757"/>
          </a:xfrm>
          <a:custGeom>
            <a:avLst/>
            <a:gdLst>
              <a:gd name="T0" fmla="*/ 8803 w 9471"/>
              <a:gd name="T1" fmla="*/ 3470 h 12800"/>
              <a:gd name="T2" fmla="*/ 7160 w 9471"/>
              <a:gd name="T3" fmla="*/ 15 h 12800"/>
              <a:gd name="T4" fmla="*/ 2324 w 9471"/>
              <a:gd name="T5" fmla="*/ 0 h 12800"/>
              <a:gd name="T6" fmla="*/ 668 w 9471"/>
              <a:gd name="T7" fmla="*/ 3470 h 12800"/>
              <a:gd name="T8" fmla="*/ 4183 w 9471"/>
              <a:gd name="T9" fmla="*/ 8101 h 12800"/>
              <a:gd name="T10" fmla="*/ 4183 w 9471"/>
              <a:gd name="T11" fmla="*/ 12222 h 12800"/>
              <a:gd name="T12" fmla="*/ 2700 w 9471"/>
              <a:gd name="T13" fmla="*/ 12222 h 12800"/>
              <a:gd name="T14" fmla="*/ 2700 w 9471"/>
              <a:gd name="T15" fmla="*/ 12800 h 12800"/>
              <a:gd name="T16" fmla="*/ 6807 w 9471"/>
              <a:gd name="T17" fmla="*/ 12800 h 12800"/>
              <a:gd name="T18" fmla="*/ 6807 w 9471"/>
              <a:gd name="T19" fmla="*/ 12222 h 12800"/>
              <a:gd name="T20" fmla="*/ 5317 w 9471"/>
              <a:gd name="T21" fmla="*/ 12222 h 12800"/>
              <a:gd name="T22" fmla="*/ 5317 w 9471"/>
              <a:gd name="T23" fmla="*/ 8099 h 12800"/>
              <a:gd name="T24" fmla="*/ 8803 w 9471"/>
              <a:gd name="T25" fmla="*/ 3470 h 12800"/>
              <a:gd name="T26" fmla="*/ 4736 w 9471"/>
              <a:gd name="T27" fmla="*/ 7538 h 12800"/>
              <a:gd name="T28" fmla="*/ 1230 w 9471"/>
              <a:gd name="T29" fmla="*/ 3615 h 12800"/>
              <a:gd name="T30" fmla="*/ 2590 w 9471"/>
              <a:gd name="T31" fmla="*/ 589 h 12800"/>
              <a:gd name="T32" fmla="*/ 6887 w 9471"/>
              <a:gd name="T33" fmla="*/ 596 h 12800"/>
              <a:gd name="T34" fmla="*/ 8240 w 9471"/>
              <a:gd name="T35" fmla="*/ 3615 h 12800"/>
              <a:gd name="T36" fmla="*/ 4736 w 9471"/>
              <a:gd name="T37" fmla="*/ 753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471" h="12800">
                <a:moveTo>
                  <a:pt x="8803" y="3470"/>
                </a:moveTo>
                <a:cubicBezTo>
                  <a:pt x="8480" y="2219"/>
                  <a:pt x="7952" y="920"/>
                  <a:pt x="7160" y="15"/>
                </a:cubicBezTo>
                <a:lnTo>
                  <a:pt x="2324" y="0"/>
                </a:lnTo>
                <a:cubicBezTo>
                  <a:pt x="1525" y="907"/>
                  <a:pt x="993" y="2212"/>
                  <a:pt x="668" y="3470"/>
                </a:cubicBezTo>
                <a:cubicBezTo>
                  <a:pt x="0" y="6052"/>
                  <a:pt x="1181" y="7902"/>
                  <a:pt x="4183" y="8101"/>
                </a:cubicBezTo>
                <a:lnTo>
                  <a:pt x="4183" y="12222"/>
                </a:lnTo>
                <a:lnTo>
                  <a:pt x="2700" y="12222"/>
                </a:lnTo>
                <a:lnTo>
                  <a:pt x="2700" y="12800"/>
                </a:lnTo>
                <a:lnTo>
                  <a:pt x="6807" y="12800"/>
                </a:lnTo>
                <a:lnTo>
                  <a:pt x="6807" y="12222"/>
                </a:lnTo>
                <a:lnTo>
                  <a:pt x="5317" y="12222"/>
                </a:lnTo>
                <a:lnTo>
                  <a:pt x="5317" y="8099"/>
                </a:lnTo>
                <a:cubicBezTo>
                  <a:pt x="8298" y="7891"/>
                  <a:pt x="9471" y="6049"/>
                  <a:pt x="8803" y="3470"/>
                </a:cubicBezTo>
                <a:close/>
                <a:moveTo>
                  <a:pt x="4736" y="7538"/>
                </a:moveTo>
                <a:cubicBezTo>
                  <a:pt x="1807" y="7538"/>
                  <a:pt x="595" y="6074"/>
                  <a:pt x="1230" y="3615"/>
                </a:cubicBezTo>
                <a:cubicBezTo>
                  <a:pt x="1548" y="2389"/>
                  <a:pt x="2010" y="1333"/>
                  <a:pt x="2590" y="589"/>
                </a:cubicBezTo>
                <a:lnTo>
                  <a:pt x="6887" y="596"/>
                </a:lnTo>
                <a:cubicBezTo>
                  <a:pt x="7465" y="1340"/>
                  <a:pt x="7925" y="2393"/>
                  <a:pt x="8240" y="3615"/>
                </a:cubicBezTo>
                <a:cubicBezTo>
                  <a:pt x="8878" y="6077"/>
                  <a:pt x="7667" y="7538"/>
                  <a:pt x="4736" y="75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>
              <a:solidFill>
                <a:schemeClr val="bg1"/>
              </a:solidFill>
              <a:latin typeface="Manrope SemiBold" charset="0"/>
              <a:ea typeface="Manrope SemiBold" charset="0"/>
              <a:cs typeface="Roboto Black" panose="02000000000000000000" charset="0"/>
              <a:sym typeface="Manrope SemiBold" charset="0"/>
            </a:endParaRPr>
          </a:p>
        </p:txBody>
      </p:sp>
      <p:sp>
        <p:nvSpPr>
          <p:cNvPr id="28" name="文本框"/>
          <p:cNvSpPr txBox="1">
            <a:spLocks noChangeArrowheads="1"/>
          </p:cNvSpPr>
          <p:nvPr/>
        </p:nvSpPr>
        <p:spPr bwMode="auto">
          <a:xfrm>
            <a:off x="912201" y="4007765"/>
            <a:ext cx="2273884" cy="163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it is mostly presented before an audience.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3990" y="3569897"/>
            <a:ext cx="244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Manrope SemiBold" charset="0"/>
            </a:endParaRPr>
          </a:p>
        </p:txBody>
      </p:sp>
      <p:sp>
        <p:nvSpPr>
          <p:cNvPr id="30" name="文本框"/>
          <p:cNvSpPr txBox="1">
            <a:spLocks noChangeArrowheads="1"/>
          </p:cNvSpPr>
          <p:nvPr/>
        </p:nvSpPr>
        <p:spPr bwMode="auto">
          <a:xfrm>
            <a:off x="3726879" y="4007765"/>
            <a:ext cx="2273884" cy="163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it is mostly presented before an audience.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48668" y="3569897"/>
            <a:ext cx="244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Manrope SemiBold" charset="0"/>
            </a:endParaRPr>
          </a:p>
        </p:txBody>
      </p:sp>
      <p:sp>
        <p:nvSpPr>
          <p:cNvPr id="32" name="文本框"/>
          <p:cNvSpPr txBox="1">
            <a:spLocks noChangeArrowheads="1"/>
          </p:cNvSpPr>
          <p:nvPr/>
        </p:nvSpPr>
        <p:spPr bwMode="auto">
          <a:xfrm>
            <a:off x="6359162" y="4007765"/>
            <a:ext cx="2273884" cy="163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it is mostly presented before an audience.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80951" y="3569897"/>
            <a:ext cx="244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Manrope SemiBold" charset="0"/>
            </a:endParaRPr>
          </a:p>
        </p:txBody>
      </p:sp>
      <p:sp>
        <p:nvSpPr>
          <p:cNvPr id="34" name="文本框"/>
          <p:cNvSpPr txBox="1">
            <a:spLocks noChangeArrowheads="1"/>
          </p:cNvSpPr>
          <p:nvPr/>
        </p:nvSpPr>
        <p:spPr bwMode="auto">
          <a:xfrm>
            <a:off x="8991444" y="4007765"/>
            <a:ext cx="2273884" cy="163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it is mostly presented before an audience.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13233" y="3569897"/>
            <a:ext cx="2444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  <a:sym typeface="Manrope SemiBold" charset="0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Manrope SemiBold" charset="0"/>
              <a:sym typeface="Manrope SemiBold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2190413" cy="6858000"/>
            <a:chOff x="0" y="0"/>
            <a:chExt cx="12190413" cy="6858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0"/>
              <a:ext cx="12190413" cy="6858000"/>
              <a:chOff x="0" y="0"/>
              <a:chExt cx="12190413" cy="6858000"/>
            </a:xfrm>
          </p:grpSpPr>
          <p:sp>
            <p:nvSpPr>
              <p:cNvPr id="9" name="Freeform 5"/>
              <p:cNvSpPr/>
              <p:nvPr/>
            </p:nvSpPr>
            <p:spPr bwMode="auto">
              <a:xfrm>
                <a:off x="0" y="2955925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10" name="Freeform 5"/>
              <p:cNvSpPr/>
              <p:nvPr/>
            </p:nvSpPr>
            <p:spPr bwMode="auto">
              <a:xfrm flipV="1">
                <a:off x="0" y="0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Roboto Black" panose="02000000000000000000" charset="0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" y="5422900"/>
              <a:ext cx="232268" cy="811892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9553" y="1"/>
              <a:ext cx="750338" cy="60701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flipH="1">
              <a:off x="7081738" y="485703"/>
              <a:ext cx="4458876" cy="6126791"/>
            </a:xfrm>
            <a:prstGeom prst="rect">
              <a:avLst/>
            </a:prstGeom>
            <a:blipFill>
              <a:blip r:embed="rId5"/>
              <a:stretch>
                <a:fillRect l="-53236" r="-5293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02500" y="292100"/>
              <a:ext cx="4381811" cy="6218227"/>
            </a:xfrm>
            <a:prstGeom prst="rect">
              <a:avLst/>
            </a:prstGeom>
            <a:noFill/>
            <a:ln w="19050">
              <a:solidFill>
                <a:srgbClr val="252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0272115" y="2270362"/>
              <a:ext cx="1774805" cy="482363"/>
            </a:xfrm>
            <a:prstGeom prst="roundRect">
              <a:avLst>
                <a:gd name="adj" fmla="val 50000"/>
              </a:avLst>
            </a:prstGeom>
            <a:solidFill>
              <a:srgbClr val="252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  <a:endParaRPr lang="zh-CN" altLang="en-US" dirty="0">
                <a:latin typeface="+mj-ea"/>
                <a:ea typeface="+mj-ea"/>
                <a:cs typeface="Roboto Black" panose="02000000000000000000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68769" y="183547"/>
              <a:ext cx="4161931" cy="3636579"/>
              <a:chOff x="270369" y="265496"/>
              <a:chExt cx="4161931" cy="3636579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70369" y="265496"/>
                <a:ext cx="0" cy="36365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70370" y="265496"/>
                <a:ext cx="416193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68769" y="6546784"/>
              <a:ext cx="6536831" cy="45719"/>
              <a:chOff x="313191" y="6401108"/>
              <a:chExt cx="6536831" cy="4571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13191" y="6401108"/>
                <a:ext cx="84985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cxnSp>
            <p:nvCxnSpPr>
              <p:cNvPr id="38" name="直接连接符 37"/>
              <p:cNvCxnSpPr>
                <a:stCxn id="37" idx="3"/>
              </p:cNvCxnSpPr>
              <p:nvPr/>
            </p:nvCxnSpPr>
            <p:spPr>
              <a:xfrm>
                <a:off x="1163046" y="6423968"/>
                <a:ext cx="56869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11"/>
          <p:cNvSpPr txBox="1"/>
          <p:nvPr/>
        </p:nvSpPr>
        <p:spPr>
          <a:xfrm>
            <a:off x="2561350" y="1200273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4988765" y="1549389"/>
            <a:ext cx="672253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Part</a:t>
            </a:r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  </a:t>
            </a:r>
            <a:r>
              <a:rPr lang="en-US" altLang="zh-CN" sz="115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02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586928" y="4549110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32109" y="3278455"/>
            <a:ext cx="7011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3527" y="4916920"/>
            <a:ext cx="5581973" cy="5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13051" y="1820673"/>
            <a:ext cx="4368664" cy="101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zh-CN" sz="20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3051" y="3257260"/>
            <a:ext cx="4489949" cy="101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zh-CN" sz="20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13051" y="4635845"/>
            <a:ext cx="4578849" cy="101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zh-CN" sz="2000" dirty="0">
              <a:solidFill>
                <a:schemeClr val="accent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Presentation are communication tools that can be used as </a:t>
            </a:r>
            <a:r>
              <a:rPr lang="en-US" altLang="zh-CN" sz="1200" dirty="0" err="1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demontrations</a:t>
            </a:r>
            <a:r>
              <a:rPr lang="en-US" altLang="zh-CN" sz="1200" dirty="0">
                <a:solidFill>
                  <a:schemeClr val="bg1"/>
                </a:solidFill>
                <a:latin typeface="Manrope SemiBold" charset="0"/>
                <a:ea typeface="Manrope SemiBold" charset="0"/>
                <a:cs typeface="+mn-ea"/>
                <a:sym typeface="Manrope SemiBold" charset="0"/>
              </a:rPr>
              <a:t>, lectures, reports, and more. </a:t>
            </a:r>
            <a:endParaRPr lang="en-US" altLang="zh-CN" sz="1200" dirty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Manrope SemiBold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931065" y="1446191"/>
            <a:ext cx="2164935" cy="216493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2962" y="2530206"/>
            <a:ext cx="158114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zh-CN" altLang="en-US" sz="2000" dirty="0">
              <a:solidFill>
                <a:schemeClr val="accent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57523" y="4167012"/>
            <a:ext cx="1523859" cy="152385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88528" y="5010283"/>
            <a:ext cx="13658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  <a:latin typeface="+mj-ea"/>
                <a:ea typeface="+mj-ea"/>
                <a:cs typeface="+mn-ea"/>
                <a:sym typeface="+mn-lt"/>
              </a:rPr>
              <a:t>Title here</a:t>
            </a:r>
            <a:endParaRPr lang="zh-CN" altLang="en-US" sz="2000" dirty="0">
              <a:solidFill>
                <a:schemeClr val="accent6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10285" y="2002078"/>
            <a:ext cx="3772870" cy="3772869"/>
          </a:xfrm>
          <a:prstGeom prst="ellipse">
            <a:avLst/>
          </a:prstGeom>
          <a:blipFill>
            <a:blip r:embed="rId1"/>
            <a:stretch>
              <a:fillRect l="-25106" r="-24938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12" name="Oval 2"/>
          <p:cNvSpPr/>
          <p:nvPr/>
        </p:nvSpPr>
        <p:spPr>
          <a:xfrm>
            <a:off x="4938164" y="4553194"/>
            <a:ext cx="362577" cy="358293"/>
          </a:xfrm>
          <a:custGeom>
            <a:avLst/>
            <a:gdLst>
              <a:gd name="connsiteX0" fmla="*/ 118248 w 533352"/>
              <a:gd name="connsiteY0" fmla="*/ 354839 h 527051"/>
              <a:gd name="connsiteX1" fmla="*/ 327059 w 533352"/>
              <a:gd name="connsiteY1" fmla="*/ 354839 h 527051"/>
              <a:gd name="connsiteX2" fmla="*/ 343630 w 533352"/>
              <a:gd name="connsiteY2" fmla="*/ 371505 h 527051"/>
              <a:gd name="connsiteX3" fmla="*/ 326963 w 533352"/>
              <a:gd name="connsiteY3" fmla="*/ 388171 h 527051"/>
              <a:gd name="connsiteX4" fmla="*/ 118248 w 533352"/>
              <a:gd name="connsiteY4" fmla="*/ 388171 h 527051"/>
              <a:gd name="connsiteX5" fmla="*/ 101581 w 533352"/>
              <a:gd name="connsiteY5" fmla="*/ 371505 h 527051"/>
              <a:gd name="connsiteX6" fmla="*/ 118248 w 533352"/>
              <a:gd name="connsiteY6" fmla="*/ 354839 h 527051"/>
              <a:gd name="connsiteX7" fmla="*/ 118248 w 533352"/>
              <a:gd name="connsiteY7" fmla="*/ 253841 h 527051"/>
              <a:gd name="connsiteX8" fmla="*/ 327059 w 533352"/>
              <a:gd name="connsiteY8" fmla="*/ 253841 h 527051"/>
              <a:gd name="connsiteX9" fmla="*/ 343630 w 533352"/>
              <a:gd name="connsiteY9" fmla="*/ 270508 h 527051"/>
              <a:gd name="connsiteX10" fmla="*/ 326963 w 533352"/>
              <a:gd name="connsiteY10" fmla="*/ 287174 h 527051"/>
              <a:gd name="connsiteX11" fmla="*/ 118248 w 533352"/>
              <a:gd name="connsiteY11" fmla="*/ 287174 h 527051"/>
              <a:gd name="connsiteX12" fmla="*/ 101581 w 533352"/>
              <a:gd name="connsiteY12" fmla="*/ 270508 h 527051"/>
              <a:gd name="connsiteX13" fmla="*/ 118248 w 533352"/>
              <a:gd name="connsiteY13" fmla="*/ 253841 h 527051"/>
              <a:gd name="connsiteX14" fmla="*/ 445294 w 533352"/>
              <a:gd name="connsiteY14" fmla="*/ 145157 h 527051"/>
              <a:gd name="connsiteX15" fmla="*/ 445294 w 533352"/>
              <a:gd name="connsiteY15" fmla="*/ 429375 h 527051"/>
              <a:gd name="connsiteX16" fmla="*/ 420957 w 533352"/>
              <a:gd name="connsiteY16" fmla="*/ 493857 h 527051"/>
              <a:gd name="connsiteX17" fmla="*/ 458581 w 533352"/>
              <a:gd name="connsiteY17" fmla="*/ 493857 h 527051"/>
              <a:gd name="connsiteX18" fmla="*/ 500063 w 533352"/>
              <a:gd name="connsiteY18" fmla="*/ 452377 h 527051"/>
              <a:gd name="connsiteX19" fmla="*/ 500063 w 533352"/>
              <a:gd name="connsiteY19" fmla="*/ 163587 h 527051"/>
              <a:gd name="connsiteX20" fmla="*/ 481584 w 533352"/>
              <a:gd name="connsiteY20" fmla="*/ 145157 h 527051"/>
              <a:gd name="connsiteX21" fmla="*/ 118248 w 533352"/>
              <a:gd name="connsiteY21" fmla="*/ 139178 h 527051"/>
              <a:gd name="connsiteX22" fmla="*/ 327059 w 533352"/>
              <a:gd name="connsiteY22" fmla="*/ 139178 h 527051"/>
              <a:gd name="connsiteX23" fmla="*/ 343630 w 533352"/>
              <a:gd name="connsiteY23" fmla="*/ 155844 h 527051"/>
              <a:gd name="connsiteX24" fmla="*/ 326963 w 533352"/>
              <a:gd name="connsiteY24" fmla="*/ 172510 h 527051"/>
              <a:gd name="connsiteX25" fmla="*/ 118248 w 533352"/>
              <a:gd name="connsiteY25" fmla="*/ 172510 h 527051"/>
              <a:gd name="connsiteX26" fmla="*/ 101581 w 533352"/>
              <a:gd name="connsiteY26" fmla="*/ 155844 h 527051"/>
              <a:gd name="connsiteX27" fmla="*/ 118248 w 533352"/>
              <a:gd name="connsiteY27" fmla="*/ 139178 h 527051"/>
              <a:gd name="connsiteX28" fmla="*/ 75628 w 533352"/>
              <a:gd name="connsiteY28" fmla="*/ 33384 h 527051"/>
              <a:gd name="connsiteX29" fmla="*/ 33337 w 533352"/>
              <a:gd name="connsiteY29" fmla="*/ 75674 h 527051"/>
              <a:gd name="connsiteX30" fmla="*/ 33337 w 533352"/>
              <a:gd name="connsiteY30" fmla="*/ 426279 h 527051"/>
              <a:gd name="connsiteX31" fmla="*/ 100870 w 533352"/>
              <a:gd name="connsiteY31" fmla="*/ 493810 h 527051"/>
              <a:gd name="connsiteX32" fmla="*/ 338757 w 533352"/>
              <a:gd name="connsiteY32" fmla="*/ 493810 h 527051"/>
              <a:gd name="connsiteX33" fmla="*/ 338757 w 533352"/>
              <a:gd name="connsiteY33" fmla="*/ 493857 h 527051"/>
              <a:gd name="connsiteX34" fmla="*/ 347520 w 533352"/>
              <a:gd name="connsiteY34" fmla="*/ 493857 h 527051"/>
              <a:gd name="connsiteX35" fmla="*/ 411956 w 533352"/>
              <a:gd name="connsiteY35" fmla="*/ 429470 h 527051"/>
              <a:gd name="connsiteX36" fmla="*/ 411956 w 533352"/>
              <a:gd name="connsiteY36" fmla="*/ 75674 h 527051"/>
              <a:gd name="connsiteX37" fmla="*/ 369713 w 533352"/>
              <a:gd name="connsiteY37" fmla="*/ 33384 h 527051"/>
              <a:gd name="connsiteX38" fmla="*/ 75628 w 533352"/>
              <a:gd name="connsiteY38" fmla="*/ 0 h 527051"/>
              <a:gd name="connsiteX39" fmla="*/ 369713 w 533352"/>
              <a:gd name="connsiteY39" fmla="*/ 0 h 527051"/>
              <a:gd name="connsiteX40" fmla="*/ 445294 w 533352"/>
              <a:gd name="connsiteY40" fmla="*/ 75626 h 527051"/>
              <a:gd name="connsiteX41" fmla="*/ 445294 w 533352"/>
              <a:gd name="connsiteY41" fmla="*/ 111820 h 527051"/>
              <a:gd name="connsiteX42" fmla="*/ 481632 w 533352"/>
              <a:gd name="connsiteY42" fmla="*/ 111820 h 527051"/>
              <a:gd name="connsiteX43" fmla="*/ 533352 w 533352"/>
              <a:gd name="connsiteY43" fmla="*/ 163587 h 527051"/>
              <a:gd name="connsiteX44" fmla="*/ 533352 w 533352"/>
              <a:gd name="connsiteY44" fmla="*/ 452282 h 527051"/>
              <a:gd name="connsiteX45" fmla="*/ 458581 w 533352"/>
              <a:gd name="connsiteY45" fmla="*/ 527051 h 527051"/>
              <a:gd name="connsiteX46" fmla="*/ 100774 w 533352"/>
              <a:gd name="connsiteY46" fmla="*/ 527051 h 527051"/>
              <a:gd name="connsiteX47" fmla="*/ 0 w 533352"/>
              <a:gd name="connsiteY47" fmla="*/ 426279 h 527051"/>
              <a:gd name="connsiteX48" fmla="*/ 0 w 533352"/>
              <a:gd name="connsiteY48" fmla="*/ 75626 h 527051"/>
              <a:gd name="connsiteX49" fmla="*/ 75628 w 533352"/>
              <a:gd name="connsiteY49" fmla="*/ 0 h 52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33352" h="527051">
                <a:moveTo>
                  <a:pt x="118248" y="354839"/>
                </a:moveTo>
                <a:lnTo>
                  <a:pt x="327059" y="354839"/>
                </a:lnTo>
                <a:cubicBezTo>
                  <a:pt x="336201" y="354839"/>
                  <a:pt x="343630" y="362267"/>
                  <a:pt x="343630" y="371505"/>
                </a:cubicBezTo>
                <a:cubicBezTo>
                  <a:pt x="343630" y="380743"/>
                  <a:pt x="336201" y="388171"/>
                  <a:pt x="326963" y="388171"/>
                </a:cubicBezTo>
                <a:lnTo>
                  <a:pt x="118248" y="388171"/>
                </a:lnTo>
                <a:cubicBezTo>
                  <a:pt x="109010" y="388171"/>
                  <a:pt x="101581" y="380743"/>
                  <a:pt x="101581" y="371505"/>
                </a:cubicBezTo>
                <a:cubicBezTo>
                  <a:pt x="101581" y="362267"/>
                  <a:pt x="109010" y="354839"/>
                  <a:pt x="118248" y="354839"/>
                </a:cubicBezTo>
                <a:close/>
                <a:moveTo>
                  <a:pt x="118248" y="253841"/>
                </a:moveTo>
                <a:lnTo>
                  <a:pt x="327059" y="253841"/>
                </a:lnTo>
                <a:cubicBezTo>
                  <a:pt x="336201" y="253841"/>
                  <a:pt x="343630" y="261270"/>
                  <a:pt x="343630" y="270508"/>
                </a:cubicBezTo>
                <a:cubicBezTo>
                  <a:pt x="343630" y="279745"/>
                  <a:pt x="336201" y="287174"/>
                  <a:pt x="326963" y="287174"/>
                </a:cubicBezTo>
                <a:lnTo>
                  <a:pt x="118248" y="287174"/>
                </a:lnTo>
                <a:cubicBezTo>
                  <a:pt x="109010" y="287174"/>
                  <a:pt x="101581" y="279745"/>
                  <a:pt x="101581" y="270508"/>
                </a:cubicBezTo>
                <a:cubicBezTo>
                  <a:pt x="101581" y="261270"/>
                  <a:pt x="109010" y="253841"/>
                  <a:pt x="118248" y="253841"/>
                </a:cubicBezTo>
                <a:close/>
                <a:moveTo>
                  <a:pt x="445294" y="145157"/>
                </a:moveTo>
                <a:lnTo>
                  <a:pt x="445294" y="429375"/>
                </a:lnTo>
                <a:cubicBezTo>
                  <a:pt x="445294" y="454092"/>
                  <a:pt x="436055" y="476618"/>
                  <a:pt x="420957" y="493857"/>
                </a:cubicBezTo>
                <a:lnTo>
                  <a:pt x="458581" y="493857"/>
                </a:lnTo>
                <a:cubicBezTo>
                  <a:pt x="481441" y="493857"/>
                  <a:pt x="500063" y="475236"/>
                  <a:pt x="500063" y="452377"/>
                </a:cubicBezTo>
                <a:lnTo>
                  <a:pt x="500063" y="163587"/>
                </a:lnTo>
                <a:cubicBezTo>
                  <a:pt x="500063" y="153396"/>
                  <a:pt x="491776" y="145157"/>
                  <a:pt x="481584" y="145157"/>
                </a:cubicBezTo>
                <a:close/>
                <a:moveTo>
                  <a:pt x="118248" y="139178"/>
                </a:moveTo>
                <a:lnTo>
                  <a:pt x="327059" y="139178"/>
                </a:lnTo>
                <a:cubicBezTo>
                  <a:pt x="336201" y="139178"/>
                  <a:pt x="343630" y="146606"/>
                  <a:pt x="343630" y="155844"/>
                </a:cubicBezTo>
                <a:cubicBezTo>
                  <a:pt x="343630" y="165082"/>
                  <a:pt x="336201" y="172510"/>
                  <a:pt x="326963" y="172510"/>
                </a:cubicBezTo>
                <a:lnTo>
                  <a:pt x="118248" y="172510"/>
                </a:lnTo>
                <a:cubicBezTo>
                  <a:pt x="109010" y="172510"/>
                  <a:pt x="101581" y="165082"/>
                  <a:pt x="101581" y="155844"/>
                </a:cubicBezTo>
                <a:cubicBezTo>
                  <a:pt x="101581" y="146606"/>
                  <a:pt x="109010" y="139178"/>
                  <a:pt x="118248" y="139178"/>
                </a:cubicBezTo>
                <a:close/>
                <a:moveTo>
                  <a:pt x="75628" y="33384"/>
                </a:moveTo>
                <a:cubicBezTo>
                  <a:pt x="52292" y="33384"/>
                  <a:pt x="33337" y="52386"/>
                  <a:pt x="33337" y="75674"/>
                </a:cubicBezTo>
                <a:lnTo>
                  <a:pt x="33337" y="426279"/>
                </a:lnTo>
                <a:cubicBezTo>
                  <a:pt x="33337" y="463521"/>
                  <a:pt x="63627" y="493810"/>
                  <a:pt x="100870" y="493810"/>
                </a:cubicBezTo>
                <a:lnTo>
                  <a:pt x="338757" y="493810"/>
                </a:lnTo>
                <a:lnTo>
                  <a:pt x="338757" y="493857"/>
                </a:lnTo>
                <a:lnTo>
                  <a:pt x="347520" y="493857"/>
                </a:lnTo>
                <a:cubicBezTo>
                  <a:pt x="383096" y="493857"/>
                  <a:pt x="411956" y="464997"/>
                  <a:pt x="411956" y="429470"/>
                </a:cubicBezTo>
                <a:lnTo>
                  <a:pt x="411956" y="75674"/>
                </a:lnTo>
                <a:cubicBezTo>
                  <a:pt x="411956" y="52338"/>
                  <a:pt x="393049" y="33384"/>
                  <a:pt x="369713" y="33384"/>
                </a:cubicBezTo>
                <a:close/>
                <a:moveTo>
                  <a:pt x="75628" y="0"/>
                </a:moveTo>
                <a:lnTo>
                  <a:pt x="369713" y="0"/>
                </a:lnTo>
                <a:cubicBezTo>
                  <a:pt x="411385" y="0"/>
                  <a:pt x="445294" y="33908"/>
                  <a:pt x="445294" y="75626"/>
                </a:cubicBezTo>
                <a:lnTo>
                  <a:pt x="445294" y="111820"/>
                </a:lnTo>
                <a:lnTo>
                  <a:pt x="481632" y="111820"/>
                </a:lnTo>
                <a:cubicBezTo>
                  <a:pt x="510207" y="111820"/>
                  <a:pt x="533400" y="135013"/>
                  <a:pt x="533352" y="163587"/>
                </a:cubicBezTo>
                <a:lnTo>
                  <a:pt x="533352" y="452282"/>
                </a:lnTo>
                <a:cubicBezTo>
                  <a:pt x="533352" y="493524"/>
                  <a:pt x="499824" y="527051"/>
                  <a:pt x="458581" y="527051"/>
                </a:cubicBezTo>
                <a:lnTo>
                  <a:pt x="100774" y="527051"/>
                </a:lnTo>
                <a:cubicBezTo>
                  <a:pt x="45244" y="527051"/>
                  <a:pt x="0" y="481904"/>
                  <a:pt x="0" y="426279"/>
                </a:cubicBezTo>
                <a:lnTo>
                  <a:pt x="0" y="75626"/>
                </a:lnTo>
                <a:cubicBezTo>
                  <a:pt x="0" y="33908"/>
                  <a:pt x="33957" y="0"/>
                  <a:pt x="756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13" name="Oval 2"/>
          <p:cNvSpPr/>
          <p:nvPr/>
        </p:nvSpPr>
        <p:spPr>
          <a:xfrm>
            <a:off x="4832243" y="2062075"/>
            <a:ext cx="362577" cy="340218"/>
          </a:xfrm>
          <a:custGeom>
            <a:avLst/>
            <a:gdLst>
              <a:gd name="T0" fmla="*/ 7712 w 10912"/>
              <a:gd name="T1" fmla="*/ 10240 h 10240"/>
              <a:gd name="T2" fmla="*/ 832 w 10912"/>
              <a:gd name="T3" fmla="*/ 10240 h 10240"/>
              <a:gd name="T4" fmla="*/ 224 w 10912"/>
              <a:gd name="T5" fmla="*/ 9952 h 10240"/>
              <a:gd name="T6" fmla="*/ 32 w 10912"/>
              <a:gd name="T7" fmla="*/ 9312 h 10240"/>
              <a:gd name="T8" fmla="*/ 160 w 10912"/>
              <a:gd name="T9" fmla="*/ 8384 h 10240"/>
              <a:gd name="T10" fmla="*/ 640 w 10912"/>
              <a:gd name="T11" fmla="*/ 7744 h 10240"/>
              <a:gd name="T12" fmla="*/ 2784 w 10912"/>
              <a:gd name="T13" fmla="*/ 7008 h 10240"/>
              <a:gd name="T14" fmla="*/ 1952 w 10912"/>
              <a:gd name="T15" fmla="*/ 4224 h 10240"/>
              <a:gd name="T16" fmla="*/ 4288 w 10912"/>
              <a:gd name="T17" fmla="*/ 1600 h 10240"/>
              <a:gd name="T18" fmla="*/ 6624 w 10912"/>
              <a:gd name="T19" fmla="*/ 4224 h 10240"/>
              <a:gd name="T20" fmla="*/ 5824 w 10912"/>
              <a:gd name="T21" fmla="*/ 7008 h 10240"/>
              <a:gd name="T22" fmla="*/ 7936 w 10912"/>
              <a:gd name="T23" fmla="*/ 7744 h 10240"/>
              <a:gd name="T24" fmla="*/ 8416 w 10912"/>
              <a:gd name="T25" fmla="*/ 8384 h 10240"/>
              <a:gd name="T26" fmla="*/ 8544 w 10912"/>
              <a:gd name="T27" fmla="*/ 9312 h 10240"/>
              <a:gd name="T28" fmla="*/ 8352 w 10912"/>
              <a:gd name="T29" fmla="*/ 9952 h 10240"/>
              <a:gd name="T30" fmla="*/ 7712 w 10912"/>
              <a:gd name="T31" fmla="*/ 10240 h 10240"/>
              <a:gd name="T32" fmla="*/ 4256 w 10912"/>
              <a:gd name="T33" fmla="*/ 2272 h 10240"/>
              <a:gd name="T34" fmla="*/ 2560 w 10912"/>
              <a:gd name="T35" fmla="*/ 4256 h 10240"/>
              <a:gd name="T36" fmla="*/ 3648 w 10912"/>
              <a:gd name="T37" fmla="*/ 6944 h 10240"/>
              <a:gd name="T38" fmla="*/ 3808 w 10912"/>
              <a:gd name="T39" fmla="*/ 7296 h 10240"/>
              <a:gd name="T40" fmla="*/ 3552 w 10912"/>
              <a:gd name="T41" fmla="*/ 7552 h 10240"/>
              <a:gd name="T42" fmla="*/ 864 w 10912"/>
              <a:gd name="T43" fmla="*/ 8352 h 10240"/>
              <a:gd name="T44" fmla="*/ 768 w 10912"/>
              <a:gd name="T45" fmla="*/ 8480 h 10240"/>
              <a:gd name="T46" fmla="*/ 640 w 10912"/>
              <a:gd name="T47" fmla="*/ 9408 h 10240"/>
              <a:gd name="T48" fmla="*/ 672 w 10912"/>
              <a:gd name="T49" fmla="*/ 9568 h 10240"/>
              <a:gd name="T50" fmla="*/ 800 w 10912"/>
              <a:gd name="T51" fmla="*/ 9632 h 10240"/>
              <a:gd name="T52" fmla="*/ 7680 w 10912"/>
              <a:gd name="T53" fmla="*/ 9632 h 10240"/>
              <a:gd name="T54" fmla="*/ 7808 w 10912"/>
              <a:gd name="T55" fmla="*/ 9568 h 10240"/>
              <a:gd name="T56" fmla="*/ 7840 w 10912"/>
              <a:gd name="T57" fmla="*/ 9408 h 10240"/>
              <a:gd name="T58" fmla="*/ 7712 w 10912"/>
              <a:gd name="T59" fmla="*/ 8480 h 10240"/>
              <a:gd name="T60" fmla="*/ 7616 w 10912"/>
              <a:gd name="T61" fmla="*/ 8352 h 10240"/>
              <a:gd name="T62" fmla="*/ 4960 w 10912"/>
              <a:gd name="T63" fmla="*/ 7552 h 10240"/>
              <a:gd name="T64" fmla="*/ 4704 w 10912"/>
              <a:gd name="T65" fmla="*/ 7296 h 10240"/>
              <a:gd name="T66" fmla="*/ 4864 w 10912"/>
              <a:gd name="T67" fmla="*/ 6944 h 10240"/>
              <a:gd name="T68" fmla="*/ 5920 w 10912"/>
              <a:gd name="T69" fmla="*/ 4256 h 10240"/>
              <a:gd name="T70" fmla="*/ 4256 w 10912"/>
              <a:gd name="T71" fmla="*/ 2272 h 10240"/>
              <a:gd name="T72" fmla="*/ 10080 w 10912"/>
              <a:gd name="T73" fmla="*/ 8640 h 10240"/>
              <a:gd name="T74" fmla="*/ 9216 w 10912"/>
              <a:gd name="T75" fmla="*/ 8640 h 10240"/>
              <a:gd name="T76" fmla="*/ 8896 w 10912"/>
              <a:gd name="T77" fmla="*/ 8320 h 10240"/>
              <a:gd name="T78" fmla="*/ 9216 w 10912"/>
              <a:gd name="T79" fmla="*/ 8000 h 10240"/>
              <a:gd name="T80" fmla="*/ 10080 w 10912"/>
              <a:gd name="T81" fmla="*/ 8000 h 10240"/>
              <a:gd name="T82" fmla="*/ 10208 w 10912"/>
              <a:gd name="T83" fmla="*/ 7936 h 10240"/>
              <a:gd name="T84" fmla="*/ 10240 w 10912"/>
              <a:gd name="T85" fmla="*/ 7776 h 10240"/>
              <a:gd name="T86" fmla="*/ 10112 w 10912"/>
              <a:gd name="T87" fmla="*/ 6848 h 10240"/>
              <a:gd name="T88" fmla="*/ 10016 w 10912"/>
              <a:gd name="T89" fmla="*/ 6720 h 10240"/>
              <a:gd name="T90" fmla="*/ 7360 w 10912"/>
              <a:gd name="T91" fmla="*/ 5920 h 10240"/>
              <a:gd name="T92" fmla="*/ 7104 w 10912"/>
              <a:gd name="T93" fmla="*/ 5664 h 10240"/>
              <a:gd name="T94" fmla="*/ 7264 w 10912"/>
              <a:gd name="T95" fmla="*/ 5312 h 10240"/>
              <a:gd name="T96" fmla="*/ 8320 w 10912"/>
              <a:gd name="T97" fmla="*/ 2624 h 10240"/>
              <a:gd name="T98" fmla="*/ 6624 w 10912"/>
              <a:gd name="T99" fmla="*/ 640 h 10240"/>
              <a:gd name="T100" fmla="*/ 5312 w 10912"/>
              <a:gd name="T101" fmla="*/ 1152 h 10240"/>
              <a:gd name="T102" fmla="*/ 4864 w 10912"/>
              <a:gd name="T103" fmla="*/ 1216 h 10240"/>
              <a:gd name="T104" fmla="*/ 4800 w 10912"/>
              <a:gd name="T105" fmla="*/ 768 h 10240"/>
              <a:gd name="T106" fmla="*/ 6624 w 10912"/>
              <a:gd name="T107" fmla="*/ 0 h 10240"/>
              <a:gd name="T108" fmla="*/ 8960 w 10912"/>
              <a:gd name="T109" fmla="*/ 2624 h 10240"/>
              <a:gd name="T110" fmla="*/ 8160 w 10912"/>
              <a:gd name="T111" fmla="*/ 5408 h 10240"/>
              <a:gd name="T112" fmla="*/ 10272 w 10912"/>
              <a:gd name="T113" fmla="*/ 6144 h 10240"/>
              <a:gd name="T114" fmla="*/ 10752 w 10912"/>
              <a:gd name="T115" fmla="*/ 6784 h 10240"/>
              <a:gd name="T116" fmla="*/ 10880 w 10912"/>
              <a:gd name="T117" fmla="*/ 7712 h 10240"/>
              <a:gd name="T118" fmla="*/ 10688 w 10912"/>
              <a:gd name="T119" fmla="*/ 8384 h 10240"/>
              <a:gd name="T120" fmla="*/ 10080 w 10912"/>
              <a:gd name="T121" fmla="*/ 8640 h 10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912" h="10240">
                <a:moveTo>
                  <a:pt x="7712" y="10240"/>
                </a:moveTo>
                <a:lnTo>
                  <a:pt x="832" y="10240"/>
                </a:lnTo>
                <a:cubicBezTo>
                  <a:pt x="608" y="10240"/>
                  <a:pt x="352" y="10144"/>
                  <a:pt x="224" y="9952"/>
                </a:cubicBezTo>
                <a:cubicBezTo>
                  <a:pt x="64" y="9760"/>
                  <a:pt x="0" y="9536"/>
                  <a:pt x="32" y="9312"/>
                </a:cubicBezTo>
                <a:lnTo>
                  <a:pt x="160" y="8384"/>
                </a:lnTo>
                <a:cubicBezTo>
                  <a:pt x="192" y="8096"/>
                  <a:pt x="384" y="7872"/>
                  <a:pt x="640" y="7744"/>
                </a:cubicBezTo>
                <a:cubicBezTo>
                  <a:pt x="1088" y="7552"/>
                  <a:pt x="1888" y="7232"/>
                  <a:pt x="2784" y="7008"/>
                </a:cubicBezTo>
                <a:cubicBezTo>
                  <a:pt x="2336" y="6496"/>
                  <a:pt x="1952" y="5664"/>
                  <a:pt x="1952" y="4224"/>
                </a:cubicBezTo>
                <a:cubicBezTo>
                  <a:pt x="1952" y="2048"/>
                  <a:pt x="3232" y="1600"/>
                  <a:pt x="4288" y="1600"/>
                </a:cubicBezTo>
                <a:cubicBezTo>
                  <a:pt x="5344" y="1600"/>
                  <a:pt x="6624" y="2048"/>
                  <a:pt x="6624" y="4224"/>
                </a:cubicBezTo>
                <a:cubicBezTo>
                  <a:pt x="6624" y="5664"/>
                  <a:pt x="6272" y="6528"/>
                  <a:pt x="5824" y="7008"/>
                </a:cubicBezTo>
                <a:cubicBezTo>
                  <a:pt x="6720" y="7200"/>
                  <a:pt x="7488" y="7520"/>
                  <a:pt x="7936" y="7744"/>
                </a:cubicBezTo>
                <a:cubicBezTo>
                  <a:pt x="8192" y="7872"/>
                  <a:pt x="8384" y="8096"/>
                  <a:pt x="8416" y="8384"/>
                </a:cubicBezTo>
                <a:lnTo>
                  <a:pt x="8544" y="9312"/>
                </a:lnTo>
                <a:cubicBezTo>
                  <a:pt x="8576" y="9536"/>
                  <a:pt x="8512" y="9792"/>
                  <a:pt x="8352" y="9952"/>
                </a:cubicBezTo>
                <a:cubicBezTo>
                  <a:pt x="8160" y="10144"/>
                  <a:pt x="7936" y="10240"/>
                  <a:pt x="7712" y="10240"/>
                </a:cubicBezTo>
                <a:close/>
                <a:moveTo>
                  <a:pt x="4256" y="2272"/>
                </a:moveTo>
                <a:cubicBezTo>
                  <a:pt x="3072" y="2272"/>
                  <a:pt x="2560" y="2880"/>
                  <a:pt x="2560" y="4256"/>
                </a:cubicBezTo>
                <a:cubicBezTo>
                  <a:pt x="2560" y="6016"/>
                  <a:pt x="3136" y="6688"/>
                  <a:pt x="3648" y="6944"/>
                </a:cubicBezTo>
                <a:cubicBezTo>
                  <a:pt x="3776" y="7008"/>
                  <a:pt x="3840" y="7136"/>
                  <a:pt x="3808" y="7296"/>
                </a:cubicBezTo>
                <a:cubicBezTo>
                  <a:pt x="3776" y="7424"/>
                  <a:pt x="3680" y="7552"/>
                  <a:pt x="3552" y="7552"/>
                </a:cubicBezTo>
                <a:cubicBezTo>
                  <a:pt x="2432" y="7712"/>
                  <a:pt x="1312" y="8160"/>
                  <a:pt x="864" y="8352"/>
                </a:cubicBezTo>
                <a:cubicBezTo>
                  <a:pt x="800" y="8384"/>
                  <a:pt x="768" y="8416"/>
                  <a:pt x="768" y="8480"/>
                </a:cubicBezTo>
                <a:lnTo>
                  <a:pt x="640" y="9408"/>
                </a:lnTo>
                <a:cubicBezTo>
                  <a:pt x="640" y="9472"/>
                  <a:pt x="672" y="9536"/>
                  <a:pt x="672" y="9568"/>
                </a:cubicBezTo>
                <a:cubicBezTo>
                  <a:pt x="704" y="9600"/>
                  <a:pt x="736" y="9632"/>
                  <a:pt x="800" y="9632"/>
                </a:cubicBezTo>
                <a:lnTo>
                  <a:pt x="7680" y="9632"/>
                </a:lnTo>
                <a:cubicBezTo>
                  <a:pt x="7744" y="9632"/>
                  <a:pt x="7808" y="9600"/>
                  <a:pt x="7808" y="9568"/>
                </a:cubicBezTo>
                <a:cubicBezTo>
                  <a:pt x="7840" y="9536"/>
                  <a:pt x="7872" y="9504"/>
                  <a:pt x="7840" y="9408"/>
                </a:cubicBezTo>
                <a:lnTo>
                  <a:pt x="7712" y="8480"/>
                </a:lnTo>
                <a:cubicBezTo>
                  <a:pt x="7712" y="8416"/>
                  <a:pt x="7680" y="8352"/>
                  <a:pt x="7616" y="8352"/>
                </a:cubicBezTo>
                <a:cubicBezTo>
                  <a:pt x="7200" y="8160"/>
                  <a:pt x="6080" y="7712"/>
                  <a:pt x="4960" y="7552"/>
                </a:cubicBezTo>
                <a:cubicBezTo>
                  <a:pt x="4832" y="7520"/>
                  <a:pt x="4704" y="7424"/>
                  <a:pt x="4704" y="7296"/>
                </a:cubicBezTo>
                <a:cubicBezTo>
                  <a:pt x="4704" y="7168"/>
                  <a:pt x="4736" y="7008"/>
                  <a:pt x="4864" y="6944"/>
                </a:cubicBezTo>
                <a:cubicBezTo>
                  <a:pt x="5568" y="6592"/>
                  <a:pt x="5920" y="5664"/>
                  <a:pt x="5920" y="4256"/>
                </a:cubicBezTo>
                <a:cubicBezTo>
                  <a:pt x="5952" y="2880"/>
                  <a:pt x="5440" y="2272"/>
                  <a:pt x="4256" y="2272"/>
                </a:cubicBezTo>
                <a:close/>
                <a:moveTo>
                  <a:pt x="10080" y="8640"/>
                </a:moveTo>
                <a:lnTo>
                  <a:pt x="9216" y="8640"/>
                </a:lnTo>
                <a:cubicBezTo>
                  <a:pt x="9024" y="8640"/>
                  <a:pt x="8896" y="8512"/>
                  <a:pt x="8896" y="8320"/>
                </a:cubicBezTo>
                <a:cubicBezTo>
                  <a:pt x="8896" y="8128"/>
                  <a:pt x="9024" y="8000"/>
                  <a:pt x="9216" y="8000"/>
                </a:cubicBezTo>
                <a:lnTo>
                  <a:pt x="10080" y="8000"/>
                </a:lnTo>
                <a:cubicBezTo>
                  <a:pt x="10144" y="8000"/>
                  <a:pt x="10208" y="7968"/>
                  <a:pt x="10208" y="7936"/>
                </a:cubicBezTo>
                <a:cubicBezTo>
                  <a:pt x="10240" y="7904"/>
                  <a:pt x="10272" y="7872"/>
                  <a:pt x="10240" y="7776"/>
                </a:cubicBezTo>
                <a:lnTo>
                  <a:pt x="10112" y="6848"/>
                </a:lnTo>
                <a:cubicBezTo>
                  <a:pt x="10112" y="6784"/>
                  <a:pt x="10048" y="6720"/>
                  <a:pt x="10016" y="6720"/>
                </a:cubicBezTo>
                <a:cubicBezTo>
                  <a:pt x="9600" y="6528"/>
                  <a:pt x="8480" y="6080"/>
                  <a:pt x="7360" y="5920"/>
                </a:cubicBezTo>
                <a:cubicBezTo>
                  <a:pt x="7232" y="5888"/>
                  <a:pt x="7104" y="5792"/>
                  <a:pt x="7104" y="5664"/>
                </a:cubicBezTo>
                <a:cubicBezTo>
                  <a:pt x="7104" y="5536"/>
                  <a:pt x="7136" y="5376"/>
                  <a:pt x="7264" y="5312"/>
                </a:cubicBezTo>
                <a:cubicBezTo>
                  <a:pt x="7968" y="4960"/>
                  <a:pt x="8320" y="4032"/>
                  <a:pt x="8320" y="2624"/>
                </a:cubicBezTo>
                <a:cubicBezTo>
                  <a:pt x="8320" y="1248"/>
                  <a:pt x="7808" y="640"/>
                  <a:pt x="6624" y="640"/>
                </a:cubicBezTo>
                <a:cubicBezTo>
                  <a:pt x="6016" y="640"/>
                  <a:pt x="5568" y="800"/>
                  <a:pt x="5312" y="1152"/>
                </a:cubicBezTo>
                <a:cubicBezTo>
                  <a:pt x="5216" y="1280"/>
                  <a:pt x="4992" y="1312"/>
                  <a:pt x="4864" y="1216"/>
                </a:cubicBezTo>
                <a:cubicBezTo>
                  <a:pt x="4736" y="1120"/>
                  <a:pt x="4704" y="896"/>
                  <a:pt x="4800" y="768"/>
                </a:cubicBezTo>
                <a:cubicBezTo>
                  <a:pt x="5184" y="256"/>
                  <a:pt x="5824" y="0"/>
                  <a:pt x="6624" y="0"/>
                </a:cubicBezTo>
                <a:cubicBezTo>
                  <a:pt x="7680" y="0"/>
                  <a:pt x="8960" y="448"/>
                  <a:pt x="8960" y="2624"/>
                </a:cubicBezTo>
                <a:cubicBezTo>
                  <a:pt x="8960" y="4064"/>
                  <a:pt x="8608" y="4928"/>
                  <a:pt x="8160" y="5408"/>
                </a:cubicBezTo>
                <a:cubicBezTo>
                  <a:pt x="9056" y="5600"/>
                  <a:pt x="9824" y="5920"/>
                  <a:pt x="10272" y="6144"/>
                </a:cubicBezTo>
                <a:cubicBezTo>
                  <a:pt x="10528" y="6272"/>
                  <a:pt x="10720" y="6496"/>
                  <a:pt x="10752" y="6784"/>
                </a:cubicBezTo>
                <a:lnTo>
                  <a:pt x="10880" y="7712"/>
                </a:lnTo>
                <a:cubicBezTo>
                  <a:pt x="10912" y="7936"/>
                  <a:pt x="10848" y="8192"/>
                  <a:pt x="10688" y="8384"/>
                </a:cubicBezTo>
                <a:cubicBezTo>
                  <a:pt x="10528" y="8576"/>
                  <a:pt x="10304" y="8640"/>
                  <a:pt x="10080" y="86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364938" y="304357"/>
            <a:ext cx="42722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64938" y="748316"/>
            <a:ext cx="37117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5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 can enter a subtitle here if you need it</a:t>
            </a:r>
            <a:endParaRPr lang="zh-CN" altLang="en-US" sz="105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9325" y="1809063"/>
            <a:ext cx="10653351" cy="3875534"/>
            <a:chOff x="716843" y="1809063"/>
            <a:chExt cx="10653351" cy="3875534"/>
          </a:xfrm>
        </p:grpSpPr>
        <p:sp>
          <p:nvSpPr>
            <p:cNvPr id="19" name="Oval 11"/>
            <p:cNvSpPr/>
            <p:nvPr/>
          </p:nvSpPr>
          <p:spPr>
            <a:xfrm>
              <a:off x="5908224" y="4456502"/>
              <a:ext cx="1228095" cy="1228095"/>
            </a:xfrm>
            <a:prstGeom prst="ellipse">
              <a:avLst/>
            </a:prstGeom>
            <a:blipFill>
              <a:blip r:embed="rId2"/>
              <a:stretch>
                <a:fillRect l="-25414" r="-248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Manrope SemiBold" charset="0"/>
                <a:cs typeface="Manrope SemiBold" charset="0"/>
              </a:endParaRPr>
            </a:p>
          </p:txBody>
        </p:sp>
        <p:sp>
          <p:nvSpPr>
            <p:cNvPr id="22" name="Oval 14"/>
            <p:cNvSpPr/>
            <p:nvPr/>
          </p:nvSpPr>
          <p:spPr>
            <a:xfrm>
              <a:off x="7248999" y="4456502"/>
              <a:ext cx="1228095" cy="1228095"/>
            </a:xfrm>
            <a:prstGeom prst="ellipse">
              <a:avLst/>
            </a:prstGeom>
            <a:blipFill>
              <a:blip r:embed="rId3"/>
              <a:stretch>
                <a:fillRect l="-25281" r="-2476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Manrope SemiBold" charset="0"/>
                <a:cs typeface="Manrope SemiBold" charset="0"/>
              </a:endParaRPr>
            </a:p>
          </p:txBody>
        </p:sp>
        <p:sp>
          <p:nvSpPr>
            <p:cNvPr id="25" name="Oval 18"/>
            <p:cNvSpPr/>
            <p:nvPr/>
          </p:nvSpPr>
          <p:spPr>
            <a:xfrm>
              <a:off x="8589774" y="4456502"/>
              <a:ext cx="1228095" cy="1228095"/>
            </a:xfrm>
            <a:prstGeom prst="ellipse">
              <a:avLst/>
            </a:prstGeom>
            <a:blipFill>
              <a:blip r:embed="rId4"/>
              <a:stretch>
                <a:fillRect l="-39314" r="-385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Manrope SemiBold" charset="0"/>
                <a:cs typeface="Manrope SemiBold" charset="0"/>
              </a:endParaRPr>
            </a:p>
          </p:txBody>
        </p:sp>
        <p:sp>
          <p:nvSpPr>
            <p:cNvPr id="28" name="TextBox 22"/>
            <p:cNvSpPr txBox="1"/>
            <p:nvPr/>
          </p:nvSpPr>
          <p:spPr>
            <a:xfrm>
              <a:off x="716843" y="1809063"/>
              <a:ext cx="16246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4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0.</a:t>
              </a:r>
              <a:r>
                <a:rPr lang="en-US" sz="4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5</a:t>
              </a:r>
              <a:r>
                <a:rPr lang="id-ID" sz="4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%</a:t>
              </a:r>
              <a:endParaRPr lang="en-US" sz="4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29" name="Rectangle 23"/>
            <p:cNvSpPr/>
            <p:nvPr/>
          </p:nvSpPr>
          <p:spPr>
            <a:xfrm>
              <a:off x="792771" y="5069813"/>
              <a:ext cx="4761430" cy="61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Manrope SemiBold" charset="0"/>
                </a:rPr>
                <a:t>Presentation are communication tools that can be used as </a:t>
              </a:r>
              <a:r>
                <a:rPr lang="en-US" altLang="zh-CN" sz="1200" dirty="0" err="1">
                  <a:solidFill>
                    <a:schemeClr val="bg1"/>
                  </a:solidFill>
                  <a:cs typeface="Manrope SemiBold" charset="0"/>
                </a:rPr>
                <a:t>demontrations</a:t>
              </a:r>
              <a:r>
                <a:rPr lang="en-US" altLang="zh-CN" sz="1200" dirty="0">
                  <a:solidFill>
                    <a:schemeClr val="bg1"/>
                  </a:solidFill>
                  <a:cs typeface="Manrope SemiBold" charset="0"/>
                </a:rPr>
                <a:t>, lectures, reports, and more. </a:t>
              </a:r>
              <a:endParaRPr lang="zh-CN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30" name="TextBox 24"/>
            <p:cNvSpPr txBox="1"/>
            <p:nvPr/>
          </p:nvSpPr>
          <p:spPr>
            <a:xfrm>
              <a:off x="2206971" y="1893264"/>
              <a:ext cx="1565950" cy="507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Title here</a:t>
              </a:r>
              <a:endParaRPr lang="id-ID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graphicFrame>
          <p:nvGraphicFramePr>
            <p:cNvPr id="31" name="图表 30"/>
            <p:cNvGraphicFramePr/>
            <p:nvPr/>
          </p:nvGraphicFramePr>
          <p:xfrm>
            <a:off x="830155" y="2601151"/>
            <a:ext cx="4640598" cy="24901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5802913" y="2378469"/>
              <a:ext cx="30404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  <a:cs typeface="Manrope SemiBold" charset="0"/>
                </a:rPr>
                <a:t>Title here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802912" y="2826916"/>
              <a:ext cx="5567282" cy="617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Manrope SemiBold" charset="0"/>
                </a:rPr>
                <a:t>Presentation are communication tools that can be used as </a:t>
              </a:r>
              <a:r>
                <a:rPr lang="en-US" altLang="zh-CN" sz="1200" dirty="0" err="1">
                  <a:solidFill>
                    <a:schemeClr val="bg1"/>
                  </a:solidFill>
                  <a:cs typeface="Manrope SemiBold" charset="0"/>
                </a:rPr>
                <a:t>demontrations</a:t>
              </a:r>
              <a:r>
                <a:rPr lang="en-US" altLang="zh-CN" sz="1200" dirty="0">
                  <a:solidFill>
                    <a:schemeClr val="bg1"/>
                  </a:solidFill>
                  <a:cs typeface="Manrope SemiBold" charset="0"/>
                </a:rPr>
                <a:t>, lectures, reports, and more. </a:t>
              </a:r>
              <a:endParaRPr lang="zh-CN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802912" y="3527060"/>
              <a:ext cx="5567282" cy="617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Manrope SemiBold" charset="0"/>
                </a:rPr>
                <a:t>It serves a variety of purposes, making presentations powerful tools for convincing and teaching.</a:t>
              </a:r>
              <a:endParaRPr lang="zh-CN" altLang="en-US" sz="1200" dirty="0">
                <a:solidFill>
                  <a:schemeClr val="bg1"/>
                </a:solidFill>
                <a:cs typeface="Manrope SemiBold" charset="0"/>
              </a:endParaRPr>
            </a:p>
          </p:txBody>
        </p:sp>
        <p:sp>
          <p:nvSpPr>
            <p:cNvPr id="36" name="Oval 18"/>
            <p:cNvSpPr/>
            <p:nvPr/>
          </p:nvSpPr>
          <p:spPr>
            <a:xfrm>
              <a:off x="9930550" y="4456502"/>
              <a:ext cx="1228095" cy="1228095"/>
            </a:xfrm>
            <a:prstGeom prst="ellipse">
              <a:avLst/>
            </a:prstGeom>
            <a:blipFill>
              <a:blip r:embed="rId5"/>
              <a:stretch>
                <a:fillRect l="-25281" r="-2476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>
                <a:solidFill>
                  <a:schemeClr val="bg1"/>
                </a:solidFill>
                <a:latin typeface="Manrope SemiBold" charset="0"/>
                <a:cs typeface="Manrope SemiBold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0" y="0"/>
            <a:ext cx="12190413" cy="6858000"/>
            <a:chOff x="0" y="0"/>
            <a:chExt cx="12190413" cy="6858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0"/>
              <a:ext cx="12190413" cy="6858000"/>
              <a:chOff x="0" y="0"/>
              <a:chExt cx="12190413" cy="6858000"/>
            </a:xfrm>
          </p:grpSpPr>
          <p:sp>
            <p:nvSpPr>
              <p:cNvPr id="9" name="Freeform 5"/>
              <p:cNvSpPr/>
              <p:nvPr/>
            </p:nvSpPr>
            <p:spPr bwMode="auto">
              <a:xfrm>
                <a:off x="0" y="2955925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Roboto Black" panose="02000000000000000000" charset="0"/>
                </a:endParaRPr>
              </a:p>
            </p:txBody>
          </p:sp>
          <p:sp>
            <p:nvSpPr>
              <p:cNvPr id="10" name="Freeform 5"/>
              <p:cNvSpPr/>
              <p:nvPr/>
            </p:nvSpPr>
            <p:spPr bwMode="auto">
              <a:xfrm flipV="1">
                <a:off x="0" y="0"/>
                <a:ext cx="12190413" cy="3902075"/>
              </a:xfrm>
              <a:custGeom>
                <a:avLst/>
                <a:gdLst>
                  <a:gd name="T0" fmla="*/ 15463 w 15650"/>
                  <a:gd name="T1" fmla="*/ 2478 h 5004"/>
                  <a:gd name="T2" fmla="*/ 8683 w 15650"/>
                  <a:gd name="T3" fmla="*/ 2478 h 5004"/>
                  <a:gd name="T4" fmla="*/ 8473 w 15650"/>
                  <a:gd name="T5" fmla="*/ 2269 h 5004"/>
                  <a:gd name="T6" fmla="*/ 8473 w 15650"/>
                  <a:gd name="T7" fmla="*/ 0 h 5004"/>
                  <a:gd name="T8" fmla="*/ 8473 w 15650"/>
                  <a:gd name="T9" fmla="*/ 0 h 5004"/>
                  <a:gd name="T10" fmla="*/ 0 w 15650"/>
                  <a:gd name="T11" fmla="*/ 0 h 5004"/>
                  <a:gd name="T12" fmla="*/ 0 w 15650"/>
                  <a:gd name="T13" fmla="*/ 0 h 5004"/>
                  <a:gd name="T14" fmla="*/ 0 w 15650"/>
                  <a:gd name="T15" fmla="*/ 0 h 5004"/>
                  <a:gd name="T16" fmla="*/ 0 w 15650"/>
                  <a:gd name="T17" fmla="*/ 5004 h 5004"/>
                  <a:gd name="T18" fmla="*/ 0 w 15650"/>
                  <a:gd name="T19" fmla="*/ 5004 h 5004"/>
                  <a:gd name="T20" fmla="*/ 10048 w 15650"/>
                  <a:gd name="T21" fmla="*/ 5004 h 5004"/>
                  <a:gd name="T22" fmla="*/ 15647 w 15650"/>
                  <a:gd name="T23" fmla="*/ 5004 h 5004"/>
                  <a:gd name="T24" fmla="*/ 15650 w 15650"/>
                  <a:gd name="T25" fmla="*/ 2648 h 5004"/>
                  <a:gd name="T26" fmla="*/ 15463 w 15650"/>
                  <a:gd name="T27" fmla="*/ 2478 h 5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50" h="5004">
                    <a:moveTo>
                      <a:pt x="15463" y="2478"/>
                    </a:moveTo>
                    <a:cubicBezTo>
                      <a:pt x="8683" y="2478"/>
                      <a:pt x="8683" y="2478"/>
                      <a:pt x="8683" y="2478"/>
                    </a:cubicBezTo>
                    <a:cubicBezTo>
                      <a:pt x="8567" y="2478"/>
                      <a:pt x="8473" y="2384"/>
                      <a:pt x="8473" y="2269"/>
                    </a:cubicBezTo>
                    <a:cubicBezTo>
                      <a:pt x="8473" y="1464"/>
                      <a:pt x="8473" y="3"/>
                      <a:pt x="8473" y="0"/>
                    </a:cubicBezTo>
                    <a:cubicBezTo>
                      <a:pt x="8473" y="0"/>
                      <a:pt x="8473" y="0"/>
                      <a:pt x="8473" y="0"/>
                    </a:cubicBezTo>
                    <a:cubicBezTo>
                      <a:pt x="8473" y="0"/>
                      <a:pt x="7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002"/>
                      <a:pt x="0" y="5004"/>
                    </a:cubicBezTo>
                    <a:cubicBezTo>
                      <a:pt x="0" y="5004"/>
                      <a:pt x="0" y="5004"/>
                      <a:pt x="0" y="5004"/>
                    </a:cubicBezTo>
                    <a:cubicBezTo>
                      <a:pt x="0" y="5004"/>
                      <a:pt x="5466" y="5004"/>
                      <a:pt x="10048" y="5004"/>
                    </a:cubicBezTo>
                    <a:cubicBezTo>
                      <a:pt x="11477" y="5004"/>
                      <a:pt x="15647" y="5004"/>
                      <a:pt x="15647" y="5004"/>
                    </a:cubicBezTo>
                    <a:cubicBezTo>
                      <a:pt x="15650" y="2648"/>
                      <a:pt x="15650" y="2648"/>
                      <a:pt x="15650" y="2648"/>
                    </a:cubicBezTo>
                    <a:cubicBezTo>
                      <a:pt x="15650" y="2554"/>
                      <a:pt x="15566" y="2478"/>
                      <a:pt x="15463" y="2478"/>
                    </a:cubicBezTo>
                    <a:close/>
                  </a:path>
                </a:pathLst>
              </a:custGeom>
              <a:solidFill>
                <a:srgbClr val="4144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Roboto Black" panose="02000000000000000000" charset="0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" y="5422900"/>
              <a:ext cx="232268" cy="811892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9553" y="1"/>
              <a:ext cx="750338" cy="60701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 flipH="1">
              <a:off x="7081738" y="485703"/>
              <a:ext cx="4458876" cy="6126791"/>
            </a:xfrm>
            <a:prstGeom prst="rect">
              <a:avLst/>
            </a:prstGeom>
            <a:blipFill>
              <a:blip r:embed="rId5"/>
              <a:stretch>
                <a:fillRect l="-53236" r="-5293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302500" y="292100"/>
              <a:ext cx="4381811" cy="6218227"/>
            </a:xfrm>
            <a:prstGeom prst="rect">
              <a:avLst/>
            </a:prstGeom>
            <a:noFill/>
            <a:ln w="19050">
              <a:solidFill>
                <a:srgbClr val="252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32" name="矩形: 圆角 31"/>
            <p:cNvSpPr/>
            <p:nvPr/>
          </p:nvSpPr>
          <p:spPr>
            <a:xfrm>
              <a:off x="10272115" y="2270362"/>
              <a:ext cx="1774805" cy="482363"/>
            </a:xfrm>
            <a:prstGeom prst="roundRect">
              <a:avLst>
                <a:gd name="adj" fmla="val 50000"/>
              </a:avLst>
            </a:prstGeom>
            <a:solidFill>
              <a:srgbClr val="252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ea"/>
                  <a:ea typeface="+mj-ea"/>
                  <a:cs typeface="Roboto Black" panose="02000000000000000000" charset="0"/>
                </a:rPr>
                <a:t>WPS OFFICE</a:t>
              </a:r>
              <a:endParaRPr lang="zh-CN" altLang="en-US" dirty="0">
                <a:latin typeface="+mj-ea"/>
                <a:ea typeface="+mj-ea"/>
                <a:cs typeface="Roboto Black" panose="02000000000000000000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68769" y="183547"/>
              <a:ext cx="4161931" cy="3636579"/>
              <a:chOff x="270369" y="265496"/>
              <a:chExt cx="4161931" cy="3636579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70369" y="265496"/>
                <a:ext cx="0" cy="36365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270370" y="265496"/>
                <a:ext cx="416193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168769" y="6546784"/>
              <a:ext cx="6536831" cy="45719"/>
              <a:chOff x="313191" y="6401108"/>
              <a:chExt cx="6536831" cy="4571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313191" y="6401108"/>
                <a:ext cx="849855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Roboto Black" panose="02000000000000000000" charset="0"/>
                </a:endParaRPr>
              </a:p>
            </p:txBody>
          </p:sp>
          <p:cxnSp>
            <p:nvCxnSpPr>
              <p:cNvPr id="38" name="直接连接符 37"/>
              <p:cNvCxnSpPr>
                <a:stCxn id="37" idx="3"/>
              </p:cNvCxnSpPr>
              <p:nvPr/>
            </p:nvCxnSpPr>
            <p:spPr>
              <a:xfrm>
                <a:off x="1163046" y="6423968"/>
                <a:ext cx="56869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本框 11"/>
          <p:cNvSpPr txBox="1"/>
          <p:nvPr/>
        </p:nvSpPr>
        <p:spPr>
          <a:xfrm>
            <a:off x="2561350" y="1200273"/>
            <a:ext cx="89820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9800" dirty="0">
                <a:solidFill>
                  <a:srgbClr val="5256E2"/>
                </a:solidFill>
                <a:latin typeface="+mj-lt"/>
                <a:cs typeface="Roboto Black" panose="02000000000000000000" charset="0"/>
              </a:rPr>
              <a:t>Business</a:t>
            </a:r>
            <a:endParaRPr lang="zh-CN" altLang="en-US" sz="9800" dirty="0">
              <a:solidFill>
                <a:srgbClr val="5256E2"/>
              </a:solidFill>
              <a:cs typeface="Roboto Black" panose="02000000000000000000" charset="0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4988765" y="1549389"/>
            <a:ext cx="672253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60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Part</a:t>
            </a:r>
            <a:r>
              <a:rPr lang="en-US" altLang="zh-CN" sz="72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  </a:t>
            </a:r>
            <a:r>
              <a:rPr lang="en-US" altLang="zh-CN" sz="11500" dirty="0">
                <a:solidFill>
                  <a:schemeClr val="bg1"/>
                </a:solidFill>
                <a:latin typeface="+mj-ea"/>
                <a:ea typeface="+mj-ea"/>
                <a:cs typeface="Roboto Black" panose="02000000000000000000" charset="0"/>
              </a:rPr>
              <a:t>03</a:t>
            </a:r>
            <a:endParaRPr lang="zh-CN" altLang="en-US" sz="7200" dirty="0">
              <a:solidFill>
                <a:schemeClr val="bg1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586928" y="4549110"/>
            <a:ext cx="812800" cy="9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532109" y="3278455"/>
            <a:ext cx="7011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  <a:cs typeface="Manrope SemiBold" charset="0"/>
              </a:rPr>
              <a:t>Your title here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  <a:cs typeface="Manrope SemiBold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53527" y="4916920"/>
            <a:ext cx="5581973" cy="5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cs typeface="Roboto Black" panose="02000000000000000000" charset="0"/>
              </a:rPr>
              <a:t>Presentation are communication tools that can be used as demontrations, lectures, reports, and more. it is mostly presented before an audience.</a:t>
            </a:r>
            <a:endParaRPr lang="zh-CN" altLang="en-US" sz="1100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10fedc0b-e451-4aad-bf31-09d57db41636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2529D9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5042</Words>
  <Application>WPS Presentation</Application>
  <PresentationFormat>宽屏</PresentationFormat>
  <Paragraphs>269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Manrope SemiBold</vt:lpstr>
      <vt:lpstr>Roboto Black</vt:lpstr>
      <vt:lpstr>Microsoft YaHei</vt:lpstr>
      <vt:lpstr>HarmonyOS Sans SC Medium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Chompa Akter</cp:lastModifiedBy>
  <cp:revision>80</cp:revision>
  <dcterms:created xsi:type="dcterms:W3CDTF">2023-04-07T09:44:00Z</dcterms:created>
  <dcterms:modified xsi:type="dcterms:W3CDTF">2025-02-27T17:55:29Z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810253B6ED0D46BEB04B7E76BB6CB3E0_11</vt:lpwstr>
  </property>
  <property fmtid="{D5CDD505-2E9C-101B-9397-08002B2CF9AE}" pid="3" name="KSOProductBuildVer">
    <vt:lpwstr>1033-12.2.0.19805</vt:lpwstr>
  </property>
</Properties>
</file>